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60" r:id="rId4"/>
    <p:sldId id="261" r:id="rId5"/>
    <p:sldId id="257" r:id="rId6"/>
    <p:sldId id="298" r:id="rId7"/>
    <p:sldId id="299" r:id="rId8"/>
    <p:sldId id="300" r:id="rId9"/>
    <p:sldId id="301" r:id="rId10"/>
    <p:sldId id="271" r:id="rId11"/>
    <p:sldId id="272" r:id="rId12"/>
    <p:sldId id="302" r:id="rId13"/>
    <p:sldId id="275" r:id="rId14"/>
    <p:sldId id="276" r:id="rId15"/>
    <p:sldId id="277" r:id="rId16"/>
    <p:sldId id="278" r:id="rId17"/>
    <p:sldId id="279" r:id="rId18"/>
    <p:sldId id="281" r:id="rId19"/>
    <p:sldId id="282" r:id="rId20"/>
    <p:sldId id="303" r:id="rId21"/>
    <p:sldId id="309" r:id="rId22"/>
    <p:sldId id="310" r:id="rId23"/>
    <p:sldId id="304" r:id="rId24"/>
    <p:sldId id="286" r:id="rId25"/>
    <p:sldId id="305" r:id="rId26"/>
    <p:sldId id="308" r:id="rId27"/>
    <p:sldId id="306" r:id="rId28"/>
    <p:sldId id="307" r:id="rId29"/>
    <p:sldId id="290" r:id="rId30"/>
    <p:sldId id="29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3DF6AC-E7CE-4EBB-9321-F4448F19288E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mk-MK"/>
        </a:p>
      </dgm:t>
    </dgm:pt>
    <dgm:pt modelId="{F0EBEBF2-39B8-43F1-A9D9-D7F1F6420A5D}">
      <dgm:prSet phldrT="[Text]" custT="1"/>
      <dgm:spPr/>
      <dgm:t>
        <a:bodyPr/>
        <a:lstStyle/>
        <a:p>
          <a:r>
            <a:rPr lang="mk-MK" sz="2800" dirty="0" smtClean="0">
              <a:latin typeface="Calibri" pitchFamily="34" charset="0"/>
            </a:rPr>
            <a:t>Проценка на ситуацијата</a:t>
          </a:r>
          <a:endParaRPr lang="mk-MK" sz="2800" dirty="0">
            <a:latin typeface="Calibri" pitchFamily="34" charset="0"/>
          </a:endParaRPr>
        </a:p>
      </dgm:t>
    </dgm:pt>
    <dgm:pt modelId="{F5AF6F33-56DA-453F-9562-B9405707CAF1}" type="parTrans" cxnId="{605A0F8D-2CB5-4838-BAC7-DB605EF6A322}">
      <dgm:prSet/>
      <dgm:spPr/>
      <dgm:t>
        <a:bodyPr/>
        <a:lstStyle/>
        <a:p>
          <a:endParaRPr lang="mk-MK" sz="1600"/>
        </a:p>
      </dgm:t>
    </dgm:pt>
    <dgm:pt modelId="{2761EE83-AD36-4D89-8D40-68835D0FEE2F}" type="sibTrans" cxnId="{605A0F8D-2CB5-4838-BAC7-DB605EF6A322}">
      <dgm:prSet/>
      <dgm:spPr/>
      <dgm:t>
        <a:bodyPr/>
        <a:lstStyle/>
        <a:p>
          <a:endParaRPr lang="mk-MK" sz="1600"/>
        </a:p>
      </dgm:t>
    </dgm:pt>
    <dgm:pt modelId="{1DBCD271-7068-477E-8533-EA25A1F703C0}">
      <dgm:prSet phldrT="[Text]" custT="1"/>
      <dgm:spPr/>
      <dgm:t>
        <a:bodyPr/>
        <a:lstStyle/>
        <a:p>
          <a:r>
            <a:rPr lang="mk-MK" sz="2800" dirty="0" smtClean="0">
              <a:latin typeface="Calibri" pitchFamily="34" charset="0"/>
            </a:rPr>
            <a:t>Анализа на окружувањето</a:t>
          </a:r>
          <a:endParaRPr lang="mk-MK" sz="2800" dirty="0">
            <a:latin typeface="Calibri" pitchFamily="34" charset="0"/>
          </a:endParaRPr>
        </a:p>
      </dgm:t>
    </dgm:pt>
    <dgm:pt modelId="{BCB3C666-F28A-4D4C-8EAF-521BB9AB6B34}" type="parTrans" cxnId="{E139DBB4-A0DC-4D1C-A2D7-435ED94CFA8B}">
      <dgm:prSet/>
      <dgm:spPr/>
      <dgm:t>
        <a:bodyPr/>
        <a:lstStyle/>
        <a:p>
          <a:endParaRPr lang="mk-MK" sz="1600"/>
        </a:p>
      </dgm:t>
    </dgm:pt>
    <dgm:pt modelId="{EBAAA305-5369-4448-9614-8F2647DA88C7}" type="sibTrans" cxnId="{E139DBB4-A0DC-4D1C-A2D7-435ED94CFA8B}">
      <dgm:prSet/>
      <dgm:spPr/>
      <dgm:t>
        <a:bodyPr/>
        <a:lstStyle/>
        <a:p>
          <a:endParaRPr lang="mk-MK" sz="1600"/>
        </a:p>
      </dgm:t>
    </dgm:pt>
    <dgm:pt modelId="{8B85D9F3-9677-4256-B319-14C8A9B10FB2}">
      <dgm:prSet phldrT="[Text]" custT="1"/>
      <dgm:spPr/>
      <dgm:t>
        <a:bodyPr/>
        <a:lstStyle/>
        <a:p>
          <a:r>
            <a:rPr lang="mk-MK" sz="2800" dirty="0" smtClean="0">
              <a:solidFill>
                <a:schemeClr val="tx1"/>
              </a:solidFill>
              <a:latin typeface="Calibri" pitchFamily="34" charset="0"/>
            </a:rPr>
            <a:t>Намера, Визија, Мисија</a:t>
          </a:r>
          <a:endParaRPr lang="mk-MK" sz="2800" dirty="0">
            <a:solidFill>
              <a:schemeClr val="tx1"/>
            </a:solidFill>
            <a:latin typeface="Calibri" pitchFamily="34" charset="0"/>
          </a:endParaRPr>
        </a:p>
      </dgm:t>
    </dgm:pt>
    <dgm:pt modelId="{1FB9C029-24F3-44BB-A10C-64BA1648FF08}" type="parTrans" cxnId="{DB7D5B3E-4ADB-4087-A0CE-858B56200137}">
      <dgm:prSet/>
      <dgm:spPr/>
      <dgm:t>
        <a:bodyPr/>
        <a:lstStyle/>
        <a:p>
          <a:endParaRPr lang="mk-MK" sz="1600"/>
        </a:p>
      </dgm:t>
    </dgm:pt>
    <dgm:pt modelId="{BF613536-C6AC-4F13-80B3-5AC2BF8548E5}" type="sibTrans" cxnId="{DB7D5B3E-4ADB-4087-A0CE-858B56200137}">
      <dgm:prSet/>
      <dgm:spPr/>
      <dgm:t>
        <a:bodyPr/>
        <a:lstStyle/>
        <a:p>
          <a:endParaRPr lang="mk-MK" sz="1600"/>
        </a:p>
      </dgm:t>
    </dgm:pt>
    <dgm:pt modelId="{976B762E-1EB7-41E8-8B95-59BD62F80AE3}">
      <dgm:prSet phldrT="[Text]" custT="1"/>
      <dgm:spPr/>
      <dgm:t>
        <a:bodyPr/>
        <a:lstStyle/>
        <a:p>
          <a:r>
            <a:rPr lang="mk-MK" sz="3200" dirty="0" smtClean="0">
              <a:latin typeface="Calibri" pitchFamily="34" charset="0"/>
              <a:cs typeface="Calibri" panose="020F0502020204030204" pitchFamily="34" charset="0"/>
            </a:rPr>
            <a:t>Стратегија</a:t>
          </a:r>
          <a:endParaRPr lang="mk-MK" sz="3200" dirty="0">
            <a:latin typeface="Calibri" pitchFamily="34" charset="0"/>
            <a:cs typeface="Calibri" panose="020F0502020204030204" pitchFamily="34" charset="0"/>
          </a:endParaRPr>
        </a:p>
      </dgm:t>
    </dgm:pt>
    <dgm:pt modelId="{A9C82D4E-1E2C-4D52-8B48-279F30E08690}" type="parTrans" cxnId="{71D3D929-C26F-4D3E-9451-4BC454161364}">
      <dgm:prSet/>
      <dgm:spPr/>
      <dgm:t>
        <a:bodyPr/>
        <a:lstStyle/>
        <a:p>
          <a:endParaRPr lang="mk-MK" sz="1600"/>
        </a:p>
      </dgm:t>
    </dgm:pt>
    <dgm:pt modelId="{6B6FCA5C-B7CE-468A-9783-50C2BCEEDE03}" type="sibTrans" cxnId="{71D3D929-C26F-4D3E-9451-4BC454161364}">
      <dgm:prSet/>
      <dgm:spPr/>
      <dgm:t>
        <a:bodyPr/>
        <a:lstStyle/>
        <a:p>
          <a:endParaRPr lang="mk-MK" sz="1600"/>
        </a:p>
      </dgm:t>
    </dgm:pt>
    <dgm:pt modelId="{97810574-F364-431C-9328-9552B1DDEE34}">
      <dgm:prSet phldrT="[Text]" custT="1"/>
      <dgm:spPr/>
      <dgm:t>
        <a:bodyPr/>
        <a:lstStyle/>
        <a:p>
          <a:r>
            <a:rPr lang="mk-MK" sz="2800" dirty="0" smtClean="0">
              <a:latin typeface="Calibri" pitchFamily="34" charset="0"/>
            </a:rPr>
            <a:t>Програма</a:t>
          </a:r>
          <a:endParaRPr lang="mk-MK" sz="2800" dirty="0">
            <a:latin typeface="Calibri" pitchFamily="34" charset="0"/>
          </a:endParaRPr>
        </a:p>
      </dgm:t>
    </dgm:pt>
    <dgm:pt modelId="{F38435EE-0687-4377-9ABE-80425F613FE2}" type="parTrans" cxnId="{813BD906-F5DE-446F-9A9B-3D7D9D22E4DE}">
      <dgm:prSet/>
      <dgm:spPr/>
      <dgm:t>
        <a:bodyPr/>
        <a:lstStyle/>
        <a:p>
          <a:endParaRPr lang="mk-MK" sz="1600"/>
        </a:p>
      </dgm:t>
    </dgm:pt>
    <dgm:pt modelId="{8E6862D9-262E-4CBC-884B-DE50A64143C6}" type="sibTrans" cxnId="{813BD906-F5DE-446F-9A9B-3D7D9D22E4DE}">
      <dgm:prSet/>
      <dgm:spPr/>
      <dgm:t>
        <a:bodyPr/>
        <a:lstStyle/>
        <a:p>
          <a:endParaRPr lang="mk-MK" sz="1600"/>
        </a:p>
      </dgm:t>
    </dgm:pt>
    <dgm:pt modelId="{78C14E14-61FF-4BA9-94B4-A35290A1A23A}" type="pres">
      <dgm:prSet presAssocID="{7E3DF6AC-E7CE-4EBB-9321-F4448F19288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k-MK"/>
        </a:p>
      </dgm:t>
    </dgm:pt>
    <dgm:pt modelId="{CD47E0E1-8189-4282-AA6F-428C1A9197EF}" type="pres">
      <dgm:prSet presAssocID="{976B762E-1EB7-41E8-8B95-59BD62F80AE3}" presName="boxAndChildren" presStyleCnt="0"/>
      <dgm:spPr/>
    </dgm:pt>
    <dgm:pt modelId="{E8988E4C-5B7E-495C-A21F-B5C90BEDFDFF}" type="pres">
      <dgm:prSet presAssocID="{976B762E-1EB7-41E8-8B95-59BD62F80AE3}" presName="parentTextBox" presStyleLbl="node1" presStyleIdx="0" presStyleCnt="3"/>
      <dgm:spPr/>
      <dgm:t>
        <a:bodyPr/>
        <a:lstStyle/>
        <a:p>
          <a:endParaRPr lang="mk-MK"/>
        </a:p>
      </dgm:t>
    </dgm:pt>
    <dgm:pt modelId="{1A7FF537-1C4F-4BC4-B470-58586CA84245}" type="pres">
      <dgm:prSet presAssocID="{976B762E-1EB7-41E8-8B95-59BD62F80AE3}" presName="entireBox" presStyleLbl="node1" presStyleIdx="0" presStyleCnt="3"/>
      <dgm:spPr/>
      <dgm:t>
        <a:bodyPr/>
        <a:lstStyle/>
        <a:p>
          <a:endParaRPr lang="mk-MK"/>
        </a:p>
      </dgm:t>
    </dgm:pt>
    <dgm:pt modelId="{B1EA0238-8512-4875-AB39-41766182E582}" type="pres">
      <dgm:prSet presAssocID="{976B762E-1EB7-41E8-8B95-59BD62F80AE3}" presName="descendantBox" presStyleCnt="0"/>
      <dgm:spPr/>
    </dgm:pt>
    <dgm:pt modelId="{01521194-7F6A-4105-8466-2939F057474D}" type="pres">
      <dgm:prSet presAssocID="{97810574-F364-431C-9328-9552B1DDEE34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D5E5C35A-791B-42B9-AE9E-2DEE78602204}" type="pres">
      <dgm:prSet presAssocID="{BF613536-C6AC-4F13-80B3-5AC2BF8548E5}" presName="sp" presStyleCnt="0"/>
      <dgm:spPr/>
    </dgm:pt>
    <dgm:pt modelId="{12F22058-4026-400B-B9A9-4D3FB2DC179E}" type="pres">
      <dgm:prSet presAssocID="{8B85D9F3-9677-4256-B319-14C8A9B10FB2}" presName="arrowAndChildren" presStyleCnt="0"/>
      <dgm:spPr/>
    </dgm:pt>
    <dgm:pt modelId="{E0971FB9-3DAF-4661-8FA4-F8A64FF39171}" type="pres">
      <dgm:prSet presAssocID="{8B85D9F3-9677-4256-B319-14C8A9B10FB2}" presName="parentTextArrow" presStyleLbl="node1" presStyleIdx="1" presStyleCnt="3"/>
      <dgm:spPr/>
      <dgm:t>
        <a:bodyPr/>
        <a:lstStyle/>
        <a:p>
          <a:endParaRPr lang="mk-MK"/>
        </a:p>
      </dgm:t>
    </dgm:pt>
    <dgm:pt modelId="{3AF89258-AF66-4EBC-A9B0-43600A66A93F}" type="pres">
      <dgm:prSet presAssocID="{2761EE83-AD36-4D89-8D40-68835D0FEE2F}" presName="sp" presStyleCnt="0"/>
      <dgm:spPr/>
    </dgm:pt>
    <dgm:pt modelId="{069C2512-E8E3-444C-8242-24A97752E974}" type="pres">
      <dgm:prSet presAssocID="{F0EBEBF2-39B8-43F1-A9D9-D7F1F6420A5D}" presName="arrowAndChildren" presStyleCnt="0"/>
      <dgm:spPr/>
    </dgm:pt>
    <dgm:pt modelId="{C1CC0B2B-A036-4310-AF9F-E68274DD61FE}" type="pres">
      <dgm:prSet presAssocID="{F0EBEBF2-39B8-43F1-A9D9-D7F1F6420A5D}" presName="parentTextArrow" presStyleLbl="node1" presStyleIdx="1" presStyleCnt="3"/>
      <dgm:spPr/>
      <dgm:t>
        <a:bodyPr/>
        <a:lstStyle/>
        <a:p>
          <a:endParaRPr lang="mk-MK"/>
        </a:p>
      </dgm:t>
    </dgm:pt>
    <dgm:pt modelId="{4AD46AA2-5123-46B4-AB18-79424710E544}" type="pres">
      <dgm:prSet presAssocID="{F0EBEBF2-39B8-43F1-A9D9-D7F1F6420A5D}" presName="arrow" presStyleLbl="node1" presStyleIdx="2" presStyleCnt="3" custLinFactNeighborX="-348" custLinFactNeighborY="1060"/>
      <dgm:spPr/>
      <dgm:t>
        <a:bodyPr/>
        <a:lstStyle/>
        <a:p>
          <a:endParaRPr lang="mk-MK"/>
        </a:p>
      </dgm:t>
    </dgm:pt>
    <dgm:pt modelId="{520C8979-4E6D-4CA3-A550-C9BD890407E4}" type="pres">
      <dgm:prSet presAssocID="{F0EBEBF2-39B8-43F1-A9D9-D7F1F6420A5D}" presName="descendantArrow" presStyleCnt="0"/>
      <dgm:spPr/>
    </dgm:pt>
    <dgm:pt modelId="{5596208F-A9F1-46A4-A947-1801D0F9F279}" type="pres">
      <dgm:prSet presAssocID="{1DBCD271-7068-477E-8533-EA25A1F703C0}" presName="childTextArrow" presStyleLbl="fgAccFollowNode1" presStyleIdx="1" presStyleCnt="2" custScaleX="132375" custLinFactNeighborX="-48386" custLinFactNeighborY="-2708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</dgm:ptLst>
  <dgm:cxnLst>
    <dgm:cxn modelId="{DB7D5B3E-4ADB-4087-A0CE-858B56200137}" srcId="{7E3DF6AC-E7CE-4EBB-9321-F4448F19288E}" destId="{8B85D9F3-9677-4256-B319-14C8A9B10FB2}" srcOrd="1" destOrd="0" parTransId="{1FB9C029-24F3-44BB-A10C-64BA1648FF08}" sibTransId="{BF613536-C6AC-4F13-80B3-5AC2BF8548E5}"/>
    <dgm:cxn modelId="{605A0F8D-2CB5-4838-BAC7-DB605EF6A322}" srcId="{7E3DF6AC-E7CE-4EBB-9321-F4448F19288E}" destId="{F0EBEBF2-39B8-43F1-A9D9-D7F1F6420A5D}" srcOrd="0" destOrd="0" parTransId="{F5AF6F33-56DA-453F-9562-B9405707CAF1}" sibTransId="{2761EE83-AD36-4D89-8D40-68835D0FEE2F}"/>
    <dgm:cxn modelId="{4BFC1A7F-A40F-41E5-B70B-7B0BEA331D4B}" type="presOf" srcId="{976B762E-1EB7-41E8-8B95-59BD62F80AE3}" destId="{1A7FF537-1C4F-4BC4-B470-58586CA84245}" srcOrd="1" destOrd="0" presId="urn:microsoft.com/office/officeart/2005/8/layout/process4"/>
    <dgm:cxn modelId="{E139DBB4-A0DC-4D1C-A2D7-435ED94CFA8B}" srcId="{F0EBEBF2-39B8-43F1-A9D9-D7F1F6420A5D}" destId="{1DBCD271-7068-477E-8533-EA25A1F703C0}" srcOrd="0" destOrd="0" parTransId="{BCB3C666-F28A-4D4C-8EAF-521BB9AB6B34}" sibTransId="{EBAAA305-5369-4448-9614-8F2647DA88C7}"/>
    <dgm:cxn modelId="{0F6D0FCE-F941-4284-900B-B82A02DC58EC}" type="presOf" srcId="{1DBCD271-7068-477E-8533-EA25A1F703C0}" destId="{5596208F-A9F1-46A4-A947-1801D0F9F279}" srcOrd="0" destOrd="0" presId="urn:microsoft.com/office/officeart/2005/8/layout/process4"/>
    <dgm:cxn modelId="{71D3D929-C26F-4D3E-9451-4BC454161364}" srcId="{7E3DF6AC-E7CE-4EBB-9321-F4448F19288E}" destId="{976B762E-1EB7-41E8-8B95-59BD62F80AE3}" srcOrd="2" destOrd="0" parTransId="{A9C82D4E-1E2C-4D52-8B48-279F30E08690}" sibTransId="{6B6FCA5C-B7CE-468A-9783-50C2BCEEDE03}"/>
    <dgm:cxn modelId="{813BD906-F5DE-446F-9A9B-3D7D9D22E4DE}" srcId="{976B762E-1EB7-41E8-8B95-59BD62F80AE3}" destId="{97810574-F364-431C-9328-9552B1DDEE34}" srcOrd="0" destOrd="0" parTransId="{F38435EE-0687-4377-9ABE-80425F613FE2}" sibTransId="{8E6862D9-262E-4CBC-884B-DE50A64143C6}"/>
    <dgm:cxn modelId="{8154D39D-8832-4559-8D40-DACA4DE7A03F}" type="presOf" srcId="{97810574-F364-431C-9328-9552B1DDEE34}" destId="{01521194-7F6A-4105-8466-2939F057474D}" srcOrd="0" destOrd="0" presId="urn:microsoft.com/office/officeart/2005/8/layout/process4"/>
    <dgm:cxn modelId="{A4E9CB53-7A0B-4590-A0F9-734E88C4487B}" type="presOf" srcId="{F0EBEBF2-39B8-43F1-A9D9-D7F1F6420A5D}" destId="{4AD46AA2-5123-46B4-AB18-79424710E544}" srcOrd="1" destOrd="0" presId="urn:microsoft.com/office/officeart/2005/8/layout/process4"/>
    <dgm:cxn modelId="{CCB323F0-33C6-4BCF-916C-E56C831E3905}" type="presOf" srcId="{F0EBEBF2-39B8-43F1-A9D9-D7F1F6420A5D}" destId="{C1CC0B2B-A036-4310-AF9F-E68274DD61FE}" srcOrd="0" destOrd="0" presId="urn:microsoft.com/office/officeart/2005/8/layout/process4"/>
    <dgm:cxn modelId="{74DD97F9-DEFD-4533-A883-BFBF9887B526}" type="presOf" srcId="{7E3DF6AC-E7CE-4EBB-9321-F4448F19288E}" destId="{78C14E14-61FF-4BA9-94B4-A35290A1A23A}" srcOrd="0" destOrd="0" presId="urn:microsoft.com/office/officeart/2005/8/layout/process4"/>
    <dgm:cxn modelId="{9E719F06-E7D3-44A8-B4C5-0D33C6943DD7}" type="presOf" srcId="{8B85D9F3-9677-4256-B319-14C8A9B10FB2}" destId="{E0971FB9-3DAF-4661-8FA4-F8A64FF39171}" srcOrd="0" destOrd="0" presId="urn:microsoft.com/office/officeart/2005/8/layout/process4"/>
    <dgm:cxn modelId="{9FE8D4F9-6280-495C-B2DD-832557E42B6C}" type="presOf" srcId="{976B762E-1EB7-41E8-8B95-59BD62F80AE3}" destId="{E8988E4C-5B7E-495C-A21F-B5C90BEDFDFF}" srcOrd="0" destOrd="0" presId="urn:microsoft.com/office/officeart/2005/8/layout/process4"/>
    <dgm:cxn modelId="{2639104E-2D78-4829-AE56-74BE491D9E5C}" type="presParOf" srcId="{78C14E14-61FF-4BA9-94B4-A35290A1A23A}" destId="{CD47E0E1-8189-4282-AA6F-428C1A9197EF}" srcOrd="0" destOrd="0" presId="urn:microsoft.com/office/officeart/2005/8/layout/process4"/>
    <dgm:cxn modelId="{EB8AB20F-2681-44D9-9F9B-CE68011CFCA1}" type="presParOf" srcId="{CD47E0E1-8189-4282-AA6F-428C1A9197EF}" destId="{E8988E4C-5B7E-495C-A21F-B5C90BEDFDFF}" srcOrd="0" destOrd="0" presId="urn:microsoft.com/office/officeart/2005/8/layout/process4"/>
    <dgm:cxn modelId="{DF88396F-D0E3-44E8-9462-43556B87AF88}" type="presParOf" srcId="{CD47E0E1-8189-4282-AA6F-428C1A9197EF}" destId="{1A7FF537-1C4F-4BC4-B470-58586CA84245}" srcOrd="1" destOrd="0" presId="urn:microsoft.com/office/officeart/2005/8/layout/process4"/>
    <dgm:cxn modelId="{DE827F33-F60E-47F2-A37A-008A4B1EBE05}" type="presParOf" srcId="{CD47E0E1-8189-4282-AA6F-428C1A9197EF}" destId="{B1EA0238-8512-4875-AB39-41766182E582}" srcOrd="2" destOrd="0" presId="urn:microsoft.com/office/officeart/2005/8/layout/process4"/>
    <dgm:cxn modelId="{27AAB803-8FCD-4E46-BED3-F142C8AA8616}" type="presParOf" srcId="{B1EA0238-8512-4875-AB39-41766182E582}" destId="{01521194-7F6A-4105-8466-2939F057474D}" srcOrd="0" destOrd="0" presId="urn:microsoft.com/office/officeart/2005/8/layout/process4"/>
    <dgm:cxn modelId="{40CE416B-8147-4C7B-8BBA-FCF09B0F6C40}" type="presParOf" srcId="{78C14E14-61FF-4BA9-94B4-A35290A1A23A}" destId="{D5E5C35A-791B-42B9-AE9E-2DEE78602204}" srcOrd="1" destOrd="0" presId="urn:microsoft.com/office/officeart/2005/8/layout/process4"/>
    <dgm:cxn modelId="{F736875A-EB35-4370-AB30-3D52F26660A4}" type="presParOf" srcId="{78C14E14-61FF-4BA9-94B4-A35290A1A23A}" destId="{12F22058-4026-400B-B9A9-4D3FB2DC179E}" srcOrd="2" destOrd="0" presId="urn:microsoft.com/office/officeart/2005/8/layout/process4"/>
    <dgm:cxn modelId="{FDEBA392-2DA2-4B6C-9E23-9FD581064B7B}" type="presParOf" srcId="{12F22058-4026-400B-B9A9-4D3FB2DC179E}" destId="{E0971FB9-3DAF-4661-8FA4-F8A64FF39171}" srcOrd="0" destOrd="0" presId="urn:microsoft.com/office/officeart/2005/8/layout/process4"/>
    <dgm:cxn modelId="{8137016B-2414-460B-ACD3-F4741DAC37CE}" type="presParOf" srcId="{78C14E14-61FF-4BA9-94B4-A35290A1A23A}" destId="{3AF89258-AF66-4EBC-A9B0-43600A66A93F}" srcOrd="3" destOrd="0" presId="urn:microsoft.com/office/officeart/2005/8/layout/process4"/>
    <dgm:cxn modelId="{642C2E55-403A-436C-8710-D7F453CF6138}" type="presParOf" srcId="{78C14E14-61FF-4BA9-94B4-A35290A1A23A}" destId="{069C2512-E8E3-444C-8242-24A97752E974}" srcOrd="4" destOrd="0" presId="urn:microsoft.com/office/officeart/2005/8/layout/process4"/>
    <dgm:cxn modelId="{F17511A6-110C-4811-B929-CC6726744A2B}" type="presParOf" srcId="{069C2512-E8E3-444C-8242-24A97752E974}" destId="{C1CC0B2B-A036-4310-AF9F-E68274DD61FE}" srcOrd="0" destOrd="0" presId="urn:microsoft.com/office/officeart/2005/8/layout/process4"/>
    <dgm:cxn modelId="{841E4740-28FC-4001-B57E-FBAC9919FCA9}" type="presParOf" srcId="{069C2512-E8E3-444C-8242-24A97752E974}" destId="{4AD46AA2-5123-46B4-AB18-79424710E544}" srcOrd="1" destOrd="0" presId="urn:microsoft.com/office/officeart/2005/8/layout/process4"/>
    <dgm:cxn modelId="{FD81F969-F24D-45EA-8C63-B5A6CA33CE8C}" type="presParOf" srcId="{069C2512-E8E3-444C-8242-24A97752E974}" destId="{520C8979-4E6D-4CA3-A550-C9BD890407E4}" srcOrd="2" destOrd="0" presId="urn:microsoft.com/office/officeart/2005/8/layout/process4"/>
    <dgm:cxn modelId="{A37393AF-EBBA-4F84-8519-3E4B76DD8458}" type="presParOf" srcId="{520C8979-4E6D-4CA3-A550-C9BD890407E4}" destId="{5596208F-A9F1-46A4-A947-1801D0F9F279}" srcOrd="0" destOrd="0" presId="urn:microsoft.com/office/officeart/2005/8/layout/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DFF7BD-A682-483A-A61C-E40A639CA7B9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k-MK"/>
        </a:p>
      </dgm:t>
    </dgm:pt>
    <dgm:pt modelId="{1640623F-1E55-4BC8-9040-14F7AF126E56}">
      <dgm:prSet phldrT="[Text]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Визија и Мисија</a:t>
          </a:r>
          <a:endParaRPr lang="mk-MK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6F5317-6B84-4142-9E14-0B443005DF33}" type="parTrans" cxnId="{F4EFFAA8-2CA7-41BB-BA02-AB5CC275B454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7621B9-2488-4574-B64B-996DFFC7F302}" type="sibTrans" cxnId="{F4EFFAA8-2CA7-41BB-BA02-AB5CC275B454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B1EF57-DE09-4909-83F7-1B23E0540352}">
      <dgm:prSet phldrT="[Text]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ФИНАНСИИ</a:t>
          </a:r>
          <a:endParaRPr lang="mk-MK" b="1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gm:t>
    </dgm:pt>
    <dgm:pt modelId="{85881DD6-84DA-4310-8C95-AC253F7A122C}" type="parTrans" cxnId="{87D6AF61-78D7-4EC8-BCA3-6943E244E0C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EB2D3B-F49B-4805-B354-F4EDF37058A8}" type="sibTrans" cxnId="{87D6AF61-78D7-4EC8-BCA3-6943E244E0C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509A5A-E0AD-489E-829C-EFFFCB6600BD}">
      <dgm:prSet phldrT="[Text]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ВНАТРЕШНИ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ПРОЦЕСИ</a:t>
          </a:r>
          <a:endParaRPr lang="mk-MK" b="1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gm:t>
    </dgm:pt>
    <dgm:pt modelId="{8B572815-CC00-4EC2-BAF4-FA71C9766A22}" type="parTrans" cxnId="{B73C5C72-F920-4EC5-8BC9-9B6FB1939584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21B5F8-E5D4-4CEA-85A6-D678D49C56BB}" type="sibTrans" cxnId="{B73C5C72-F920-4EC5-8BC9-9B6FB1939584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56ADB3-ADD4-41F1-BE28-7383053908C2}">
      <dgm:prSet phldrT="[Text]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КОРИСНИЦИ</a:t>
          </a:r>
          <a:endParaRPr lang="mk-MK" b="1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gm:t>
    </dgm:pt>
    <dgm:pt modelId="{D259BD79-2578-40FA-BBD1-72D28D1E0580}" type="parTrans" cxnId="{B2D320CA-7B03-46C9-A655-4BD82A024EA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1E9A83-0EFC-4EF7-9502-B0840A4BA622}" type="sibTrans" cxnId="{B2D320CA-7B03-46C9-A655-4BD82A024EA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4BCC19-4EC5-4607-84BE-CFD0E2155070}">
      <dgm:prSet phldrT="[Text]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mk-MK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УЧЕЊЕ И РАЗВОЈ</a:t>
          </a:r>
          <a:endParaRPr lang="mk-MK" b="1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gm:t>
    </dgm:pt>
    <dgm:pt modelId="{F2D6124C-3D2F-4A91-91D0-D0B8282BD01E}" type="parTrans" cxnId="{01DF6537-6827-43CB-807E-23122CD54922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6F19A8-39BC-41A7-A33E-7045E9F88B66}" type="sibTrans" cxnId="{01DF6537-6827-43CB-807E-23122CD54922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mk-MK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CF4176-78E7-4347-AB2A-23ABCA4E74ED}" type="pres">
      <dgm:prSet presAssocID="{26DFF7BD-A682-483A-A61C-E40A639CA7B9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B20D6D2-E10C-4B86-981A-826D014BDEEA}" type="pres">
      <dgm:prSet presAssocID="{26DFF7BD-A682-483A-A61C-E40A639CA7B9}" presName="matrix" presStyleCnt="0"/>
      <dgm:spPr/>
    </dgm:pt>
    <dgm:pt modelId="{C628F9F9-0ED9-491A-9549-AFF4F2A004C0}" type="pres">
      <dgm:prSet presAssocID="{26DFF7BD-A682-483A-A61C-E40A639CA7B9}" presName="tile1" presStyleLbl="node1" presStyleIdx="0" presStyleCnt="4"/>
      <dgm:spPr/>
      <dgm:t>
        <a:bodyPr/>
        <a:lstStyle/>
        <a:p>
          <a:endParaRPr lang="mk-MK"/>
        </a:p>
      </dgm:t>
    </dgm:pt>
    <dgm:pt modelId="{3FECA6B2-0BEF-41B9-AD54-BA74BA14F364}" type="pres">
      <dgm:prSet presAssocID="{26DFF7BD-A682-483A-A61C-E40A639CA7B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D81117A0-586C-43E4-8C74-97FDC96D9AA8}" type="pres">
      <dgm:prSet presAssocID="{26DFF7BD-A682-483A-A61C-E40A639CA7B9}" presName="tile2" presStyleLbl="node1" presStyleIdx="1" presStyleCnt="4"/>
      <dgm:spPr/>
    </dgm:pt>
    <dgm:pt modelId="{55D8A100-D1E9-4FF6-8D92-A65B1C4A3E8F}" type="pres">
      <dgm:prSet presAssocID="{26DFF7BD-A682-483A-A61C-E40A639CA7B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D0FBAAD-54D6-496C-8587-C3731DF07E44}" type="pres">
      <dgm:prSet presAssocID="{26DFF7BD-A682-483A-A61C-E40A639CA7B9}" presName="tile3" presStyleLbl="node1" presStyleIdx="2" presStyleCnt="4"/>
      <dgm:spPr/>
    </dgm:pt>
    <dgm:pt modelId="{594543AC-BE5C-4617-A290-66909B6BF45F}" type="pres">
      <dgm:prSet presAssocID="{26DFF7BD-A682-483A-A61C-E40A639CA7B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157D70C-4B2A-44A5-B529-8C9A38B82D75}" type="pres">
      <dgm:prSet presAssocID="{26DFF7BD-A682-483A-A61C-E40A639CA7B9}" presName="tile4" presStyleLbl="node1" presStyleIdx="3" presStyleCnt="4"/>
      <dgm:spPr/>
    </dgm:pt>
    <dgm:pt modelId="{912D5B46-3789-4EB0-9482-02A408E5E87C}" type="pres">
      <dgm:prSet presAssocID="{26DFF7BD-A682-483A-A61C-E40A639CA7B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F2651D14-D532-4F8B-B8DB-D1F4766409A4}" type="pres">
      <dgm:prSet presAssocID="{26DFF7BD-A682-483A-A61C-E40A639CA7B9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B73C5C72-F920-4EC5-8BC9-9B6FB1939584}" srcId="{1640623F-1E55-4BC8-9040-14F7AF126E56}" destId="{9B509A5A-E0AD-489E-829C-EFFFCB6600BD}" srcOrd="1" destOrd="0" parTransId="{8B572815-CC00-4EC2-BAF4-FA71C9766A22}" sibTransId="{0621B5F8-E5D4-4CEA-85A6-D678D49C56BB}"/>
    <dgm:cxn modelId="{87D6AF61-78D7-4EC8-BCA3-6943E244E0CA}" srcId="{1640623F-1E55-4BC8-9040-14F7AF126E56}" destId="{98B1EF57-DE09-4909-83F7-1B23E0540352}" srcOrd="0" destOrd="0" parTransId="{85881DD6-84DA-4310-8C95-AC253F7A122C}" sibTransId="{9FEB2D3B-F49B-4805-B354-F4EDF37058A8}"/>
    <dgm:cxn modelId="{F7BB9F00-4C16-44C5-B3F8-07A54511CCE6}" type="presOf" srcId="{DD4BCC19-4EC5-4607-84BE-CFD0E2155070}" destId="{4157D70C-4B2A-44A5-B529-8C9A38B82D75}" srcOrd="0" destOrd="0" presId="urn:microsoft.com/office/officeart/2005/8/layout/matrix1"/>
    <dgm:cxn modelId="{CCCA4F03-81DB-49B5-B6FA-CFCE37989A09}" type="presOf" srcId="{3B56ADB3-ADD4-41F1-BE28-7383053908C2}" destId="{BD0FBAAD-54D6-496C-8587-C3731DF07E44}" srcOrd="0" destOrd="0" presId="urn:microsoft.com/office/officeart/2005/8/layout/matrix1"/>
    <dgm:cxn modelId="{B3ABAEFE-AC7A-4E7B-9BAE-11EBBF4407C2}" type="presOf" srcId="{3B56ADB3-ADD4-41F1-BE28-7383053908C2}" destId="{594543AC-BE5C-4617-A290-66909B6BF45F}" srcOrd="1" destOrd="0" presId="urn:microsoft.com/office/officeart/2005/8/layout/matrix1"/>
    <dgm:cxn modelId="{B2D320CA-7B03-46C9-A655-4BD82A024EAA}" srcId="{1640623F-1E55-4BC8-9040-14F7AF126E56}" destId="{3B56ADB3-ADD4-41F1-BE28-7383053908C2}" srcOrd="2" destOrd="0" parTransId="{D259BD79-2578-40FA-BBD1-72D28D1E0580}" sibTransId="{EB1E9A83-0EFC-4EF7-9502-B0840A4BA622}"/>
    <dgm:cxn modelId="{B2AA0003-710B-4DE5-82AE-0D0A1DA3749E}" type="presOf" srcId="{DD4BCC19-4EC5-4607-84BE-CFD0E2155070}" destId="{912D5B46-3789-4EB0-9482-02A408E5E87C}" srcOrd="1" destOrd="0" presId="urn:microsoft.com/office/officeart/2005/8/layout/matrix1"/>
    <dgm:cxn modelId="{98365750-E222-4252-B5C2-5DC35DA28283}" type="presOf" srcId="{9B509A5A-E0AD-489E-829C-EFFFCB6600BD}" destId="{D81117A0-586C-43E4-8C74-97FDC96D9AA8}" srcOrd="0" destOrd="0" presId="urn:microsoft.com/office/officeart/2005/8/layout/matrix1"/>
    <dgm:cxn modelId="{5F6A0394-27BD-4580-B865-471D9DC66F1C}" type="presOf" srcId="{9B509A5A-E0AD-489E-829C-EFFFCB6600BD}" destId="{55D8A100-D1E9-4FF6-8D92-A65B1C4A3E8F}" srcOrd="1" destOrd="0" presId="urn:microsoft.com/office/officeart/2005/8/layout/matrix1"/>
    <dgm:cxn modelId="{10CD591E-D281-410C-9B76-5EC5E251B08B}" type="presOf" srcId="{98B1EF57-DE09-4909-83F7-1B23E0540352}" destId="{C628F9F9-0ED9-491A-9549-AFF4F2A004C0}" srcOrd="0" destOrd="0" presId="urn:microsoft.com/office/officeart/2005/8/layout/matrix1"/>
    <dgm:cxn modelId="{ABE5313F-830B-48FF-881B-62FB6BFDEF23}" type="presOf" srcId="{26DFF7BD-A682-483A-A61C-E40A639CA7B9}" destId="{68CF4176-78E7-4347-AB2A-23ABCA4E74ED}" srcOrd="0" destOrd="0" presId="urn:microsoft.com/office/officeart/2005/8/layout/matrix1"/>
    <dgm:cxn modelId="{F4EFFAA8-2CA7-41BB-BA02-AB5CC275B454}" srcId="{26DFF7BD-A682-483A-A61C-E40A639CA7B9}" destId="{1640623F-1E55-4BC8-9040-14F7AF126E56}" srcOrd="0" destOrd="0" parTransId="{A06F5317-6B84-4142-9E14-0B443005DF33}" sibTransId="{A27621B9-2488-4574-B64B-996DFFC7F302}"/>
    <dgm:cxn modelId="{01DF6537-6827-43CB-807E-23122CD54922}" srcId="{1640623F-1E55-4BC8-9040-14F7AF126E56}" destId="{DD4BCC19-4EC5-4607-84BE-CFD0E2155070}" srcOrd="3" destOrd="0" parTransId="{F2D6124C-3D2F-4A91-91D0-D0B8282BD01E}" sibTransId="{C66F19A8-39BC-41A7-A33E-7045E9F88B66}"/>
    <dgm:cxn modelId="{AB2CDC71-4571-4133-BC4E-CE73D716F27B}" type="presOf" srcId="{98B1EF57-DE09-4909-83F7-1B23E0540352}" destId="{3FECA6B2-0BEF-41B9-AD54-BA74BA14F364}" srcOrd="1" destOrd="0" presId="urn:microsoft.com/office/officeart/2005/8/layout/matrix1"/>
    <dgm:cxn modelId="{C17787F9-69A7-442B-B3B3-D08664112B7A}" type="presOf" srcId="{1640623F-1E55-4BC8-9040-14F7AF126E56}" destId="{F2651D14-D532-4F8B-B8DB-D1F4766409A4}" srcOrd="0" destOrd="0" presId="urn:microsoft.com/office/officeart/2005/8/layout/matrix1"/>
    <dgm:cxn modelId="{4D4F41B4-C88E-4ADC-8EDE-31505F84B915}" type="presParOf" srcId="{68CF4176-78E7-4347-AB2A-23ABCA4E74ED}" destId="{6B20D6D2-E10C-4B86-981A-826D014BDEEA}" srcOrd="0" destOrd="0" presId="urn:microsoft.com/office/officeart/2005/8/layout/matrix1"/>
    <dgm:cxn modelId="{0F020D08-CAB6-4CE6-B816-12B2C740882B}" type="presParOf" srcId="{6B20D6D2-E10C-4B86-981A-826D014BDEEA}" destId="{C628F9F9-0ED9-491A-9549-AFF4F2A004C0}" srcOrd="0" destOrd="0" presId="urn:microsoft.com/office/officeart/2005/8/layout/matrix1"/>
    <dgm:cxn modelId="{925B929D-D097-4B30-AD86-BBECE0A215AE}" type="presParOf" srcId="{6B20D6D2-E10C-4B86-981A-826D014BDEEA}" destId="{3FECA6B2-0BEF-41B9-AD54-BA74BA14F364}" srcOrd="1" destOrd="0" presId="urn:microsoft.com/office/officeart/2005/8/layout/matrix1"/>
    <dgm:cxn modelId="{D2CBAD8C-2760-4AD7-B7EE-52F3CB5EDA82}" type="presParOf" srcId="{6B20D6D2-E10C-4B86-981A-826D014BDEEA}" destId="{D81117A0-586C-43E4-8C74-97FDC96D9AA8}" srcOrd="2" destOrd="0" presId="urn:microsoft.com/office/officeart/2005/8/layout/matrix1"/>
    <dgm:cxn modelId="{38277819-0BCD-4BE0-AB46-7105CBB76B9E}" type="presParOf" srcId="{6B20D6D2-E10C-4B86-981A-826D014BDEEA}" destId="{55D8A100-D1E9-4FF6-8D92-A65B1C4A3E8F}" srcOrd="3" destOrd="0" presId="urn:microsoft.com/office/officeart/2005/8/layout/matrix1"/>
    <dgm:cxn modelId="{43B88F80-C70B-4FA5-8150-8086CDF2474E}" type="presParOf" srcId="{6B20D6D2-E10C-4B86-981A-826D014BDEEA}" destId="{BD0FBAAD-54D6-496C-8587-C3731DF07E44}" srcOrd="4" destOrd="0" presId="urn:microsoft.com/office/officeart/2005/8/layout/matrix1"/>
    <dgm:cxn modelId="{B9914C2F-8B2C-4E06-A9EE-A674BA8AC705}" type="presParOf" srcId="{6B20D6D2-E10C-4B86-981A-826D014BDEEA}" destId="{594543AC-BE5C-4617-A290-66909B6BF45F}" srcOrd="5" destOrd="0" presId="urn:microsoft.com/office/officeart/2005/8/layout/matrix1"/>
    <dgm:cxn modelId="{0A8362EE-CD3C-477F-B134-FAFEB18232E8}" type="presParOf" srcId="{6B20D6D2-E10C-4B86-981A-826D014BDEEA}" destId="{4157D70C-4B2A-44A5-B529-8C9A38B82D75}" srcOrd="6" destOrd="0" presId="urn:microsoft.com/office/officeart/2005/8/layout/matrix1"/>
    <dgm:cxn modelId="{A2117895-F351-4A43-BCE0-0820D3B996C2}" type="presParOf" srcId="{6B20D6D2-E10C-4B86-981A-826D014BDEEA}" destId="{912D5B46-3789-4EB0-9482-02A408E5E87C}" srcOrd="7" destOrd="0" presId="urn:microsoft.com/office/officeart/2005/8/layout/matrix1"/>
    <dgm:cxn modelId="{56136833-95F8-479D-AA9A-BE2CA24D6F75}" type="presParOf" srcId="{68CF4176-78E7-4347-AB2A-23ABCA4E74ED}" destId="{F2651D14-D532-4F8B-B8DB-D1F4766409A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59E3E8-3658-4DDF-92C1-ADD099DE4310}" type="doc">
      <dgm:prSet loTypeId="urn:microsoft.com/office/officeart/2005/8/layout/hProcess9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mk-MK"/>
        </a:p>
      </dgm:t>
    </dgm:pt>
    <dgm:pt modelId="{7F2D1611-885A-48B2-9C98-94A0EF72C662}">
      <dgm:prSet phldrT="[Text]" custT="1"/>
      <dgm:spPr/>
      <dgm:t>
        <a:bodyPr/>
        <a:lstStyle/>
        <a:p>
          <a:r>
            <a:rPr lang="mk-MK" sz="1800" b="0" dirty="0" smtClean="0"/>
            <a:t>Анализа на </a:t>
          </a:r>
          <a:r>
            <a:rPr lang="mk-MK" sz="1800" b="0" dirty="0" smtClean="0"/>
            <a:t>окружу-вањето</a:t>
          </a:r>
          <a:endParaRPr lang="mk-MK" sz="1800" b="0" dirty="0"/>
        </a:p>
      </dgm:t>
    </dgm:pt>
    <dgm:pt modelId="{AFA1202C-FE35-438D-ACAD-FE5D72C0A760}" type="parTrans" cxnId="{B0927AA9-D1DC-4E47-8408-90BCEE193198}">
      <dgm:prSet/>
      <dgm:spPr/>
      <dgm:t>
        <a:bodyPr/>
        <a:lstStyle/>
        <a:p>
          <a:endParaRPr lang="mk-MK"/>
        </a:p>
      </dgm:t>
    </dgm:pt>
    <dgm:pt modelId="{D4A4E98D-D533-4E78-89FF-DD0211917EE0}" type="sibTrans" cxnId="{B0927AA9-D1DC-4E47-8408-90BCEE193198}">
      <dgm:prSet/>
      <dgm:spPr/>
      <dgm:t>
        <a:bodyPr/>
        <a:lstStyle/>
        <a:p>
          <a:endParaRPr lang="mk-MK"/>
        </a:p>
      </dgm:t>
    </dgm:pt>
    <dgm:pt modelId="{FB0CE830-27C1-467B-A1F8-2E74A6D3E43F}">
      <dgm:prSet phldrT="[Text]" custT="1"/>
      <dgm:spPr/>
      <dgm:t>
        <a:bodyPr/>
        <a:lstStyle/>
        <a:p>
          <a:r>
            <a:rPr lang="mk-MK" sz="2000" dirty="0" smtClean="0"/>
            <a:t>Визија</a:t>
          </a:r>
        </a:p>
        <a:p>
          <a:r>
            <a:rPr lang="mk-MK" sz="2000" dirty="0" smtClean="0"/>
            <a:t>Мисија</a:t>
          </a:r>
        </a:p>
        <a:p>
          <a:r>
            <a:rPr lang="mk-MK" sz="2000" dirty="0" smtClean="0"/>
            <a:t>Цели</a:t>
          </a:r>
          <a:endParaRPr lang="mk-MK" sz="2000" dirty="0"/>
        </a:p>
      </dgm:t>
    </dgm:pt>
    <dgm:pt modelId="{FF67BA36-D176-4790-A5E4-6B4A5247F39F}" type="parTrans" cxnId="{D26CBE79-0CBB-413C-B484-FF422AD5F9DB}">
      <dgm:prSet/>
      <dgm:spPr/>
      <dgm:t>
        <a:bodyPr/>
        <a:lstStyle/>
        <a:p>
          <a:endParaRPr lang="mk-MK"/>
        </a:p>
      </dgm:t>
    </dgm:pt>
    <dgm:pt modelId="{1D69CE93-71D9-47CD-AF91-A8D8C76A737D}" type="sibTrans" cxnId="{D26CBE79-0CBB-413C-B484-FF422AD5F9DB}">
      <dgm:prSet/>
      <dgm:spPr/>
      <dgm:t>
        <a:bodyPr/>
        <a:lstStyle/>
        <a:p>
          <a:endParaRPr lang="mk-MK"/>
        </a:p>
      </dgm:t>
    </dgm:pt>
    <dgm:pt modelId="{E8F30F53-6CDE-4348-8ED5-743299AE4199}">
      <dgm:prSet phldrT="[Text]" custT="1"/>
      <dgm:spPr/>
      <dgm:t>
        <a:bodyPr/>
        <a:lstStyle/>
        <a:p>
          <a:r>
            <a:rPr lang="mk-MK" sz="1800" dirty="0" smtClean="0"/>
            <a:t>Креира-ње</a:t>
          </a:r>
          <a:endParaRPr lang="mk-MK" sz="1800" dirty="0" smtClean="0"/>
        </a:p>
        <a:p>
          <a:r>
            <a:rPr lang="mk-MK" sz="1800" dirty="0" smtClean="0"/>
            <a:t>страте</a:t>
          </a:r>
        </a:p>
        <a:p>
          <a:r>
            <a:rPr lang="mk-MK" sz="1800" dirty="0" smtClean="0"/>
            <a:t>гија</a:t>
          </a:r>
          <a:endParaRPr lang="mk-MK" sz="1800" dirty="0"/>
        </a:p>
      </dgm:t>
    </dgm:pt>
    <dgm:pt modelId="{BCC133DD-7C35-412C-9AEB-F1B110086537}" type="parTrans" cxnId="{8E631A63-BF36-40C4-BAEE-269DF1027F38}">
      <dgm:prSet/>
      <dgm:spPr/>
      <dgm:t>
        <a:bodyPr/>
        <a:lstStyle/>
        <a:p>
          <a:endParaRPr lang="mk-MK"/>
        </a:p>
      </dgm:t>
    </dgm:pt>
    <dgm:pt modelId="{5BF0B848-80AB-4390-8178-491780AD6FDE}" type="sibTrans" cxnId="{8E631A63-BF36-40C4-BAEE-269DF1027F38}">
      <dgm:prSet/>
      <dgm:spPr/>
      <dgm:t>
        <a:bodyPr/>
        <a:lstStyle/>
        <a:p>
          <a:endParaRPr lang="mk-MK"/>
        </a:p>
      </dgm:t>
    </dgm:pt>
    <dgm:pt modelId="{0FD789D9-E7EB-4CA8-ADB1-02D889865EF9}">
      <dgm:prSet phldrT="[Text]" custT="1"/>
      <dgm:spPr/>
      <dgm:t>
        <a:bodyPr/>
        <a:lstStyle/>
        <a:p>
          <a:r>
            <a:rPr lang="mk-MK" sz="1800" dirty="0" smtClean="0"/>
            <a:t>Импле-</a:t>
          </a:r>
          <a:endParaRPr lang="mk-MK" sz="1800" dirty="0" smtClean="0"/>
        </a:p>
        <a:p>
          <a:r>
            <a:rPr lang="mk-MK" sz="1800" dirty="0" smtClean="0"/>
            <a:t>мен-</a:t>
          </a:r>
          <a:endParaRPr lang="mk-MK" sz="1800" dirty="0" smtClean="0"/>
        </a:p>
        <a:p>
          <a:r>
            <a:rPr lang="mk-MK" sz="1800" dirty="0" smtClean="0"/>
            <a:t>тација</a:t>
          </a:r>
          <a:endParaRPr lang="mk-MK" sz="1800" dirty="0"/>
        </a:p>
      </dgm:t>
    </dgm:pt>
    <dgm:pt modelId="{98E8CEA3-81FB-4E9A-B698-0CA2DD59FB94}" type="parTrans" cxnId="{EC63F05E-1370-4944-8938-162F5782296B}">
      <dgm:prSet/>
      <dgm:spPr/>
      <dgm:t>
        <a:bodyPr/>
        <a:lstStyle/>
        <a:p>
          <a:endParaRPr lang="mk-MK"/>
        </a:p>
      </dgm:t>
    </dgm:pt>
    <dgm:pt modelId="{FD1F6A5A-25B7-4EEC-9E49-FF516E6014DF}" type="sibTrans" cxnId="{EC63F05E-1370-4944-8938-162F5782296B}">
      <dgm:prSet/>
      <dgm:spPr/>
      <dgm:t>
        <a:bodyPr/>
        <a:lstStyle/>
        <a:p>
          <a:endParaRPr lang="mk-MK"/>
        </a:p>
      </dgm:t>
    </dgm:pt>
    <dgm:pt modelId="{5B755837-CF2F-4D60-9EF0-F6F3122E8C8A}">
      <dgm:prSet phldrT="[Text]" custT="1"/>
      <dgm:spPr/>
      <dgm:t>
        <a:bodyPr/>
        <a:lstStyle/>
        <a:p>
          <a:r>
            <a:rPr lang="mk-MK" sz="1600" dirty="0" smtClean="0"/>
            <a:t>Операциона-лизација </a:t>
          </a:r>
          <a:r>
            <a:rPr lang="mk-MK" sz="1600" dirty="0" smtClean="0"/>
            <a:t>на стартегијата</a:t>
          </a:r>
          <a:endParaRPr lang="mk-MK" sz="1600" dirty="0"/>
        </a:p>
      </dgm:t>
    </dgm:pt>
    <dgm:pt modelId="{C9B3088F-1E94-4B3B-A751-4E66E56CA06F}" type="parTrans" cxnId="{5A4200D5-A8A9-420B-A615-312AB5639C54}">
      <dgm:prSet/>
      <dgm:spPr/>
      <dgm:t>
        <a:bodyPr/>
        <a:lstStyle/>
        <a:p>
          <a:endParaRPr lang="mk-MK"/>
        </a:p>
      </dgm:t>
    </dgm:pt>
    <dgm:pt modelId="{7B5FDD47-AB08-4674-A82E-D55BCACC5092}" type="sibTrans" cxnId="{5A4200D5-A8A9-420B-A615-312AB5639C54}">
      <dgm:prSet/>
      <dgm:spPr/>
      <dgm:t>
        <a:bodyPr/>
        <a:lstStyle/>
        <a:p>
          <a:endParaRPr lang="mk-MK"/>
        </a:p>
      </dgm:t>
    </dgm:pt>
    <dgm:pt modelId="{8DE848E9-2A76-42F7-AD9D-C6D2D5BE9448}">
      <dgm:prSet phldrT="[Text]"/>
      <dgm:spPr/>
      <dgm:t>
        <a:bodyPr/>
        <a:lstStyle/>
        <a:p>
          <a:r>
            <a:rPr lang="mk-MK" dirty="0" smtClean="0"/>
            <a:t>Контрола</a:t>
          </a:r>
          <a:endParaRPr lang="mk-MK" dirty="0"/>
        </a:p>
      </dgm:t>
    </dgm:pt>
    <dgm:pt modelId="{225F071A-2CE3-45B7-BD2B-6505B9E38ABF}" type="parTrans" cxnId="{B2C0BEF3-4397-4DE8-805F-587A236B2F32}">
      <dgm:prSet/>
      <dgm:spPr/>
      <dgm:t>
        <a:bodyPr/>
        <a:lstStyle/>
        <a:p>
          <a:endParaRPr lang="mk-MK"/>
        </a:p>
      </dgm:t>
    </dgm:pt>
    <dgm:pt modelId="{B51B4EBD-B8E2-42C8-BD51-BF198A308C01}" type="sibTrans" cxnId="{B2C0BEF3-4397-4DE8-805F-587A236B2F32}">
      <dgm:prSet/>
      <dgm:spPr/>
      <dgm:t>
        <a:bodyPr/>
        <a:lstStyle/>
        <a:p>
          <a:endParaRPr lang="mk-MK"/>
        </a:p>
      </dgm:t>
    </dgm:pt>
    <dgm:pt modelId="{0E2AC773-4EBB-47B1-A718-09356052AEB1}" type="pres">
      <dgm:prSet presAssocID="{6859E3E8-3658-4DDF-92C1-ADD099DE431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mk-MK"/>
        </a:p>
      </dgm:t>
    </dgm:pt>
    <dgm:pt modelId="{1C2511D4-A6EE-4E95-ABE1-B45BAF6D207F}" type="pres">
      <dgm:prSet presAssocID="{6859E3E8-3658-4DDF-92C1-ADD099DE4310}" presName="arrow" presStyleLbl="bgShp" presStyleIdx="0" presStyleCnt="1"/>
      <dgm:spPr/>
      <dgm:t>
        <a:bodyPr/>
        <a:lstStyle/>
        <a:p>
          <a:endParaRPr lang="mk-MK"/>
        </a:p>
      </dgm:t>
    </dgm:pt>
    <dgm:pt modelId="{4ED5514C-560E-440C-983F-57A462DFC3DD}" type="pres">
      <dgm:prSet presAssocID="{6859E3E8-3658-4DDF-92C1-ADD099DE4310}" presName="linearProcess" presStyleCnt="0"/>
      <dgm:spPr/>
      <dgm:t>
        <a:bodyPr/>
        <a:lstStyle/>
        <a:p>
          <a:endParaRPr lang="mk-MK"/>
        </a:p>
      </dgm:t>
    </dgm:pt>
    <dgm:pt modelId="{5CD09AD5-6881-4525-A0E7-F63D7784121D}" type="pres">
      <dgm:prSet presAssocID="{7F2D1611-885A-48B2-9C98-94A0EF72C662}" presName="textNode" presStyleLbl="node1" presStyleIdx="0" presStyleCnt="6" custScaleX="127872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C9443D61-41E0-4932-8482-E61F56F8F421}" type="pres">
      <dgm:prSet presAssocID="{D4A4E98D-D533-4E78-89FF-DD0211917EE0}" presName="sibTrans" presStyleCnt="0"/>
      <dgm:spPr/>
      <dgm:t>
        <a:bodyPr/>
        <a:lstStyle/>
        <a:p>
          <a:endParaRPr lang="mk-MK"/>
        </a:p>
      </dgm:t>
    </dgm:pt>
    <dgm:pt modelId="{5315C290-23A9-4E4C-B5FF-FE171B776E5A}" type="pres">
      <dgm:prSet presAssocID="{FB0CE830-27C1-467B-A1F8-2E74A6D3E43F}" presName="textNode" presStyleLbl="node1" presStyleIdx="1" presStyleCnt="6" custScaleX="104092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F3D59CB2-F132-4FEC-8538-9B6B904124E6}" type="pres">
      <dgm:prSet presAssocID="{1D69CE93-71D9-47CD-AF91-A8D8C76A737D}" presName="sibTrans" presStyleCnt="0"/>
      <dgm:spPr/>
      <dgm:t>
        <a:bodyPr/>
        <a:lstStyle/>
        <a:p>
          <a:endParaRPr lang="mk-MK"/>
        </a:p>
      </dgm:t>
    </dgm:pt>
    <dgm:pt modelId="{342F49F5-F0C4-442F-BC2F-A4E7235B08E2}" type="pres">
      <dgm:prSet presAssocID="{E8F30F53-6CDE-4348-8ED5-743299AE4199}" presName="textNode" presStyleLbl="node1" presStyleIdx="2" presStyleCnt="6" custScaleX="105626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DC8EAC68-5B3D-445C-AD11-A65B34F219D4}" type="pres">
      <dgm:prSet presAssocID="{5BF0B848-80AB-4390-8178-491780AD6FDE}" presName="sibTrans" presStyleCnt="0"/>
      <dgm:spPr/>
      <dgm:t>
        <a:bodyPr/>
        <a:lstStyle/>
        <a:p>
          <a:endParaRPr lang="mk-MK"/>
        </a:p>
      </dgm:t>
    </dgm:pt>
    <dgm:pt modelId="{7C258A8F-FB8E-4E7C-99CC-E6F7430A19E9}" type="pres">
      <dgm:prSet presAssocID="{0FD789D9-E7EB-4CA8-ADB1-02D889865EF9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65F1F394-10F2-4A2F-9DF3-A06AEFDE46E0}" type="pres">
      <dgm:prSet presAssocID="{FD1F6A5A-25B7-4EEC-9E49-FF516E6014DF}" presName="sibTrans" presStyleCnt="0"/>
      <dgm:spPr/>
      <dgm:t>
        <a:bodyPr/>
        <a:lstStyle/>
        <a:p>
          <a:endParaRPr lang="mk-MK"/>
        </a:p>
      </dgm:t>
    </dgm:pt>
    <dgm:pt modelId="{75202730-9133-46E9-A9CC-DF29D8956226}" type="pres">
      <dgm:prSet presAssocID="{5B755837-CF2F-4D60-9EF0-F6F3122E8C8A}" presName="textNode" presStyleLbl="node1" presStyleIdx="4" presStyleCnt="6" custScaleX="137407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CF5643F7-E6DC-4B4E-9282-CAA7945B912D}" type="pres">
      <dgm:prSet presAssocID="{7B5FDD47-AB08-4674-A82E-D55BCACC5092}" presName="sibTrans" presStyleCnt="0"/>
      <dgm:spPr/>
      <dgm:t>
        <a:bodyPr/>
        <a:lstStyle/>
        <a:p>
          <a:endParaRPr lang="mk-MK"/>
        </a:p>
      </dgm:t>
    </dgm:pt>
    <dgm:pt modelId="{3531946E-860E-479E-837F-59867FCCDCB4}" type="pres">
      <dgm:prSet presAssocID="{8DE848E9-2A76-42F7-AD9D-C6D2D5BE9448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</dgm:ptLst>
  <dgm:cxnLst>
    <dgm:cxn modelId="{ECE19580-707E-4B13-8D61-59E46FE59DD6}" type="presOf" srcId="{5B755837-CF2F-4D60-9EF0-F6F3122E8C8A}" destId="{75202730-9133-46E9-A9CC-DF29D8956226}" srcOrd="0" destOrd="0" presId="urn:microsoft.com/office/officeart/2005/8/layout/hProcess9"/>
    <dgm:cxn modelId="{B0927AA9-D1DC-4E47-8408-90BCEE193198}" srcId="{6859E3E8-3658-4DDF-92C1-ADD099DE4310}" destId="{7F2D1611-885A-48B2-9C98-94A0EF72C662}" srcOrd="0" destOrd="0" parTransId="{AFA1202C-FE35-438D-ACAD-FE5D72C0A760}" sibTransId="{D4A4E98D-D533-4E78-89FF-DD0211917EE0}"/>
    <dgm:cxn modelId="{EC63F05E-1370-4944-8938-162F5782296B}" srcId="{6859E3E8-3658-4DDF-92C1-ADD099DE4310}" destId="{0FD789D9-E7EB-4CA8-ADB1-02D889865EF9}" srcOrd="3" destOrd="0" parTransId="{98E8CEA3-81FB-4E9A-B698-0CA2DD59FB94}" sibTransId="{FD1F6A5A-25B7-4EEC-9E49-FF516E6014DF}"/>
    <dgm:cxn modelId="{5A4200D5-A8A9-420B-A615-312AB5639C54}" srcId="{6859E3E8-3658-4DDF-92C1-ADD099DE4310}" destId="{5B755837-CF2F-4D60-9EF0-F6F3122E8C8A}" srcOrd="4" destOrd="0" parTransId="{C9B3088F-1E94-4B3B-A751-4E66E56CA06F}" sibTransId="{7B5FDD47-AB08-4674-A82E-D55BCACC5092}"/>
    <dgm:cxn modelId="{521BB0E4-D8AF-403A-A5DB-FE7AB61C7ABF}" type="presOf" srcId="{6859E3E8-3658-4DDF-92C1-ADD099DE4310}" destId="{0E2AC773-4EBB-47B1-A718-09356052AEB1}" srcOrd="0" destOrd="0" presId="urn:microsoft.com/office/officeart/2005/8/layout/hProcess9"/>
    <dgm:cxn modelId="{B2C0BEF3-4397-4DE8-805F-587A236B2F32}" srcId="{6859E3E8-3658-4DDF-92C1-ADD099DE4310}" destId="{8DE848E9-2A76-42F7-AD9D-C6D2D5BE9448}" srcOrd="5" destOrd="0" parTransId="{225F071A-2CE3-45B7-BD2B-6505B9E38ABF}" sibTransId="{B51B4EBD-B8E2-42C8-BD51-BF198A308C01}"/>
    <dgm:cxn modelId="{4298492F-51F8-4998-8F09-90FCD6BB1BD0}" type="presOf" srcId="{8DE848E9-2A76-42F7-AD9D-C6D2D5BE9448}" destId="{3531946E-860E-479E-837F-59867FCCDCB4}" srcOrd="0" destOrd="0" presId="urn:microsoft.com/office/officeart/2005/8/layout/hProcess9"/>
    <dgm:cxn modelId="{E70A36E2-6502-400D-B2F2-B3F1A8B3E95D}" type="presOf" srcId="{FB0CE830-27C1-467B-A1F8-2E74A6D3E43F}" destId="{5315C290-23A9-4E4C-B5FF-FE171B776E5A}" srcOrd="0" destOrd="0" presId="urn:microsoft.com/office/officeart/2005/8/layout/hProcess9"/>
    <dgm:cxn modelId="{7B27C7E0-CB3C-42DC-8447-9A0BEA77C895}" type="presOf" srcId="{7F2D1611-885A-48B2-9C98-94A0EF72C662}" destId="{5CD09AD5-6881-4525-A0E7-F63D7784121D}" srcOrd="0" destOrd="0" presId="urn:microsoft.com/office/officeart/2005/8/layout/hProcess9"/>
    <dgm:cxn modelId="{18DBF386-60B8-4CA5-AA00-15E668361131}" type="presOf" srcId="{0FD789D9-E7EB-4CA8-ADB1-02D889865EF9}" destId="{7C258A8F-FB8E-4E7C-99CC-E6F7430A19E9}" srcOrd="0" destOrd="0" presId="urn:microsoft.com/office/officeart/2005/8/layout/hProcess9"/>
    <dgm:cxn modelId="{C3871039-3CC1-4567-9719-BE6803FFDEED}" type="presOf" srcId="{E8F30F53-6CDE-4348-8ED5-743299AE4199}" destId="{342F49F5-F0C4-442F-BC2F-A4E7235B08E2}" srcOrd="0" destOrd="0" presId="urn:microsoft.com/office/officeart/2005/8/layout/hProcess9"/>
    <dgm:cxn modelId="{8E631A63-BF36-40C4-BAEE-269DF1027F38}" srcId="{6859E3E8-3658-4DDF-92C1-ADD099DE4310}" destId="{E8F30F53-6CDE-4348-8ED5-743299AE4199}" srcOrd="2" destOrd="0" parTransId="{BCC133DD-7C35-412C-9AEB-F1B110086537}" sibTransId="{5BF0B848-80AB-4390-8178-491780AD6FDE}"/>
    <dgm:cxn modelId="{D26CBE79-0CBB-413C-B484-FF422AD5F9DB}" srcId="{6859E3E8-3658-4DDF-92C1-ADD099DE4310}" destId="{FB0CE830-27C1-467B-A1F8-2E74A6D3E43F}" srcOrd="1" destOrd="0" parTransId="{FF67BA36-D176-4790-A5E4-6B4A5247F39F}" sibTransId="{1D69CE93-71D9-47CD-AF91-A8D8C76A737D}"/>
    <dgm:cxn modelId="{8F73086B-0500-4DB3-8542-187A6AF85A17}" type="presParOf" srcId="{0E2AC773-4EBB-47B1-A718-09356052AEB1}" destId="{1C2511D4-A6EE-4E95-ABE1-B45BAF6D207F}" srcOrd="0" destOrd="0" presId="urn:microsoft.com/office/officeart/2005/8/layout/hProcess9"/>
    <dgm:cxn modelId="{79E16E29-3659-459F-89F6-8F87EC34B282}" type="presParOf" srcId="{0E2AC773-4EBB-47B1-A718-09356052AEB1}" destId="{4ED5514C-560E-440C-983F-57A462DFC3DD}" srcOrd="1" destOrd="0" presId="urn:microsoft.com/office/officeart/2005/8/layout/hProcess9"/>
    <dgm:cxn modelId="{B42F371F-E3E4-4D9B-84E2-21AF4BC02C49}" type="presParOf" srcId="{4ED5514C-560E-440C-983F-57A462DFC3DD}" destId="{5CD09AD5-6881-4525-A0E7-F63D7784121D}" srcOrd="0" destOrd="0" presId="urn:microsoft.com/office/officeart/2005/8/layout/hProcess9"/>
    <dgm:cxn modelId="{035F1212-0EE5-49EA-A2D9-A7F8803F38CA}" type="presParOf" srcId="{4ED5514C-560E-440C-983F-57A462DFC3DD}" destId="{C9443D61-41E0-4932-8482-E61F56F8F421}" srcOrd="1" destOrd="0" presId="urn:microsoft.com/office/officeart/2005/8/layout/hProcess9"/>
    <dgm:cxn modelId="{7C8AA26E-987C-467C-BB44-2634172404A7}" type="presParOf" srcId="{4ED5514C-560E-440C-983F-57A462DFC3DD}" destId="{5315C290-23A9-4E4C-B5FF-FE171B776E5A}" srcOrd="2" destOrd="0" presId="urn:microsoft.com/office/officeart/2005/8/layout/hProcess9"/>
    <dgm:cxn modelId="{33615416-43D2-471C-8200-7BB4EEDCA8A9}" type="presParOf" srcId="{4ED5514C-560E-440C-983F-57A462DFC3DD}" destId="{F3D59CB2-F132-4FEC-8538-9B6B904124E6}" srcOrd="3" destOrd="0" presId="urn:microsoft.com/office/officeart/2005/8/layout/hProcess9"/>
    <dgm:cxn modelId="{C1EC02A1-5C7B-4ECE-A267-CE3823F32A06}" type="presParOf" srcId="{4ED5514C-560E-440C-983F-57A462DFC3DD}" destId="{342F49F5-F0C4-442F-BC2F-A4E7235B08E2}" srcOrd="4" destOrd="0" presId="urn:microsoft.com/office/officeart/2005/8/layout/hProcess9"/>
    <dgm:cxn modelId="{F31FF149-3D17-4BC3-843B-23D2EC661BD8}" type="presParOf" srcId="{4ED5514C-560E-440C-983F-57A462DFC3DD}" destId="{DC8EAC68-5B3D-445C-AD11-A65B34F219D4}" srcOrd="5" destOrd="0" presId="urn:microsoft.com/office/officeart/2005/8/layout/hProcess9"/>
    <dgm:cxn modelId="{B43621BB-F988-402C-BBE8-DB2CE7A51C22}" type="presParOf" srcId="{4ED5514C-560E-440C-983F-57A462DFC3DD}" destId="{7C258A8F-FB8E-4E7C-99CC-E6F7430A19E9}" srcOrd="6" destOrd="0" presId="urn:microsoft.com/office/officeart/2005/8/layout/hProcess9"/>
    <dgm:cxn modelId="{7C5A0BE4-E163-4E60-B3C8-CFCD79392DB3}" type="presParOf" srcId="{4ED5514C-560E-440C-983F-57A462DFC3DD}" destId="{65F1F394-10F2-4A2F-9DF3-A06AEFDE46E0}" srcOrd="7" destOrd="0" presId="urn:microsoft.com/office/officeart/2005/8/layout/hProcess9"/>
    <dgm:cxn modelId="{58F9CE95-2267-43E2-81F5-28624E55F810}" type="presParOf" srcId="{4ED5514C-560E-440C-983F-57A462DFC3DD}" destId="{75202730-9133-46E9-A9CC-DF29D8956226}" srcOrd="8" destOrd="0" presId="urn:microsoft.com/office/officeart/2005/8/layout/hProcess9"/>
    <dgm:cxn modelId="{81165B8A-C8EA-4AF0-8977-C9AD5D9ABCBB}" type="presParOf" srcId="{4ED5514C-560E-440C-983F-57A462DFC3DD}" destId="{CF5643F7-E6DC-4B4E-9282-CAA7945B912D}" srcOrd="9" destOrd="0" presId="urn:microsoft.com/office/officeart/2005/8/layout/hProcess9"/>
    <dgm:cxn modelId="{211EB942-61B1-4EE6-AEA6-C1A4EB6F8A2E}" type="presParOf" srcId="{4ED5514C-560E-440C-983F-57A462DFC3DD}" destId="{3531946E-860E-479E-837F-59867FCCDCB4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FF537-1C4F-4BC4-B470-58586CA84245}">
      <dsp:nvSpPr>
        <dsp:cNvPr id="0" name=""/>
        <dsp:cNvSpPr/>
      </dsp:nvSpPr>
      <dsp:spPr>
        <a:xfrm>
          <a:off x="0" y="3406931"/>
          <a:ext cx="6075312" cy="111823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3200" kern="1200" dirty="0" smtClean="0">
              <a:latin typeface="Calibri" pitchFamily="34" charset="0"/>
              <a:cs typeface="Calibri" panose="020F0502020204030204" pitchFamily="34" charset="0"/>
            </a:rPr>
            <a:t>Стратегија</a:t>
          </a:r>
          <a:endParaRPr lang="mk-MK" sz="3200" kern="1200" dirty="0">
            <a:latin typeface="Calibri" pitchFamily="34" charset="0"/>
            <a:cs typeface="Calibri" panose="020F0502020204030204" pitchFamily="34" charset="0"/>
          </a:endParaRPr>
        </a:p>
      </dsp:txBody>
      <dsp:txXfrm>
        <a:off x="0" y="3406931"/>
        <a:ext cx="6075312" cy="603844"/>
      </dsp:txXfrm>
    </dsp:sp>
    <dsp:sp modelId="{01521194-7F6A-4105-8466-2939F057474D}">
      <dsp:nvSpPr>
        <dsp:cNvPr id="0" name=""/>
        <dsp:cNvSpPr/>
      </dsp:nvSpPr>
      <dsp:spPr>
        <a:xfrm>
          <a:off x="0" y="3988411"/>
          <a:ext cx="6075312" cy="51438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800" kern="1200" dirty="0" smtClean="0">
              <a:latin typeface="Calibri" pitchFamily="34" charset="0"/>
            </a:rPr>
            <a:t>Програма</a:t>
          </a:r>
          <a:endParaRPr lang="mk-MK" sz="2800" kern="1200" dirty="0">
            <a:latin typeface="Calibri" pitchFamily="34" charset="0"/>
          </a:endParaRPr>
        </a:p>
      </dsp:txBody>
      <dsp:txXfrm>
        <a:off x="0" y="3988411"/>
        <a:ext cx="6075312" cy="514386"/>
      </dsp:txXfrm>
    </dsp:sp>
    <dsp:sp modelId="{E0971FB9-3DAF-4661-8FA4-F8A64FF39171}">
      <dsp:nvSpPr>
        <dsp:cNvPr id="0" name=""/>
        <dsp:cNvSpPr/>
      </dsp:nvSpPr>
      <dsp:spPr>
        <a:xfrm rot="10800000">
          <a:off x="0" y="1703865"/>
          <a:ext cx="6075312" cy="1719839"/>
        </a:xfrm>
        <a:prstGeom prst="upArrowCallou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800" kern="1200" dirty="0" smtClean="0">
              <a:solidFill>
                <a:schemeClr val="tx1"/>
              </a:solidFill>
              <a:latin typeface="Calibri" pitchFamily="34" charset="0"/>
            </a:rPr>
            <a:t>Намера, Визија, Мисија</a:t>
          </a:r>
          <a:endParaRPr lang="mk-MK" sz="2800" kern="1200" dirty="0">
            <a:solidFill>
              <a:schemeClr val="tx1"/>
            </a:solidFill>
            <a:latin typeface="Calibri" pitchFamily="34" charset="0"/>
          </a:endParaRPr>
        </a:p>
      </dsp:txBody>
      <dsp:txXfrm rot="10800000">
        <a:off x="0" y="1703865"/>
        <a:ext cx="6075312" cy="1117500"/>
      </dsp:txXfrm>
    </dsp:sp>
    <dsp:sp modelId="{4AD46AA2-5123-46B4-AB18-79424710E544}">
      <dsp:nvSpPr>
        <dsp:cNvPr id="0" name=""/>
        <dsp:cNvSpPr/>
      </dsp:nvSpPr>
      <dsp:spPr>
        <a:xfrm rot="10800000">
          <a:off x="0" y="19030"/>
          <a:ext cx="6075312" cy="1719839"/>
        </a:xfrm>
        <a:prstGeom prst="upArrowCallou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800" kern="1200" dirty="0" smtClean="0">
              <a:latin typeface="Calibri" pitchFamily="34" charset="0"/>
            </a:rPr>
            <a:t>Проценка на ситуацијата</a:t>
          </a:r>
          <a:endParaRPr lang="mk-MK" sz="2800" kern="1200" dirty="0">
            <a:latin typeface="Calibri" pitchFamily="34" charset="0"/>
          </a:endParaRPr>
        </a:p>
      </dsp:txBody>
      <dsp:txXfrm rot="-10800000">
        <a:off x="0" y="19030"/>
        <a:ext cx="6075312" cy="603663"/>
      </dsp:txXfrm>
    </dsp:sp>
    <dsp:sp modelId="{5596208F-A9F1-46A4-A947-1801D0F9F279}">
      <dsp:nvSpPr>
        <dsp:cNvPr id="0" name=""/>
        <dsp:cNvSpPr/>
      </dsp:nvSpPr>
      <dsp:spPr>
        <a:xfrm>
          <a:off x="0" y="590538"/>
          <a:ext cx="6070914" cy="514231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800" kern="1200" dirty="0" smtClean="0">
              <a:latin typeface="Calibri" pitchFamily="34" charset="0"/>
            </a:rPr>
            <a:t>Анализа на окружувањето</a:t>
          </a:r>
          <a:endParaRPr lang="mk-MK" sz="2800" kern="1200" dirty="0">
            <a:latin typeface="Calibri" pitchFamily="34" charset="0"/>
          </a:endParaRPr>
        </a:p>
      </dsp:txBody>
      <dsp:txXfrm>
        <a:off x="0" y="590538"/>
        <a:ext cx="6070914" cy="514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28F9F9-0ED9-491A-9549-AFF4F2A004C0}">
      <dsp:nvSpPr>
        <dsp:cNvPr id="0" name=""/>
        <dsp:cNvSpPr/>
      </dsp:nvSpPr>
      <dsp:spPr>
        <a:xfrm rot="16200000">
          <a:off x="651134" y="-651134"/>
          <a:ext cx="1981199" cy="3283469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ФИНАНСИИ</a:t>
          </a:r>
          <a:endParaRPr lang="mk-MK" sz="2300" b="1" kern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sp:txBody>
      <dsp:txXfrm rot="5400000">
        <a:off x="-1" y="1"/>
        <a:ext cx="3283469" cy="1485899"/>
      </dsp:txXfrm>
    </dsp:sp>
    <dsp:sp modelId="{D81117A0-586C-43E4-8C74-97FDC96D9AA8}">
      <dsp:nvSpPr>
        <dsp:cNvPr id="0" name=""/>
        <dsp:cNvSpPr/>
      </dsp:nvSpPr>
      <dsp:spPr>
        <a:xfrm>
          <a:off x="3283469" y="0"/>
          <a:ext cx="3283469" cy="1981199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ВНАТРЕШНИ </a:t>
          </a:r>
        </a:p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ПРОЦЕСИ</a:t>
          </a:r>
          <a:endParaRPr lang="mk-MK" sz="2300" b="1" kern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sp:txBody>
      <dsp:txXfrm>
        <a:off x="3283469" y="0"/>
        <a:ext cx="3283469" cy="1485899"/>
      </dsp:txXfrm>
    </dsp:sp>
    <dsp:sp modelId="{BD0FBAAD-54D6-496C-8587-C3731DF07E44}">
      <dsp:nvSpPr>
        <dsp:cNvPr id="0" name=""/>
        <dsp:cNvSpPr/>
      </dsp:nvSpPr>
      <dsp:spPr>
        <a:xfrm rot="10800000">
          <a:off x="0" y="1981199"/>
          <a:ext cx="3283469" cy="1981199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КОРИСНИЦИ</a:t>
          </a:r>
          <a:endParaRPr lang="mk-MK" sz="2300" b="1" kern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sp:txBody>
      <dsp:txXfrm rot="10800000">
        <a:off x="0" y="2476499"/>
        <a:ext cx="3283469" cy="1485899"/>
      </dsp:txXfrm>
    </dsp:sp>
    <dsp:sp modelId="{4157D70C-4B2A-44A5-B529-8C9A38B82D75}">
      <dsp:nvSpPr>
        <dsp:cNvPr id="0" name=""/>
        <dsp:cNvSpPr/>
      </dsp:nvSpPr>
      <dsp:spPr>
        <a:xfrm rot="5400000">
          <a:off x="3934603" y="1330064"/>
          <a:ext cx="1981199" cy="3283469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УЧЕЊЕ И РАЗВОЈ</a:t>
          </a:r>
          <a:endParaRPr lang="mk-MK" sz="2300" b="1" kern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sp:txBody>
      <dsp:txXfrm rot="-5400000">
        <a:off x="3283468" y="2476499"/>
        <a:ext cx="3283469" cy="1485899"/>
      </dsp:txXfrm>
    </dsp:sp>
    <dsp:sp modelId="{F2651D14-D532-4F8B-B8DB-D1F4766409A4}">
      <dsp:nvSpPr>
        <dsp:cNvPr id="0" name=""/>
        <dsp:cNvSpPr/>
      </dsp:nvSpPr>
      <dsp:spPr>
        <a:xfrm>
          <a:off x="2298428" y="1485899"/>
          <a:ext cx="1970081" cy="990599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mk-MK" sz="23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Визија и Мисија</a:t>
          </a:r>
          <a:endParaRPr lang="mk-MK" sz="23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46785" y="1534256"/>
        <a:ext cx="1873367" cy="8938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2511D4-A6EE-4E95-ABE1-B45BAF6D207F}">
      <dsp:nvSpPr>
        <dsp:cNvPr id="0" name=""/>
        <dsp:cNvSpPr/>
      </dsp:nvSpPr>
      <dsp:spPr>
        <a:xfrm>
          <a:off x="633198" y="0"/>
          <a:ext cx="7176249" cy="44958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09AD5-6881-4525-A0E7-F63D7784121D}">
      <dsp:nvSpPr>
        <dsp:cNvPr id="0" name=""/>
        <dsp:cNvSpPr/>
      </dsp:nvSpPr>
      <dsp:spPr>
        <a:xfrm>
          <a:off x="3933" y="1348740"/>
          <a:ext cx="1482311" cy="1798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b="0" kern="1200" dirty="0" smtClean="0"/>
            <a:t>Анализа на </a:t>
          </a:r>
          <a:r>
            <a:rPr lang="mk-MK" sz="1800" b="0" kern="1200" dirty="0" smtClean="0"/>
            <a:t>окружу-вањето</a:t>
          </a:r>
          <a:endParaRPr lang="mk-MK" sz="1800" b="0" kern="1200" dirty="0"/>
        </a:p>
      </dsp:txBody>
      <dsp:txXfrm>
        <a:off x="76293" y="1421100"/>
        <a:ext cx="1337591" cy="1653600"/>
      </dsp:txXfrm>
    </dsp:sp>
    <dsp:sp modelId="{5315C290-23A9-4E4C-B5FF-FE171B776E5A}">
      <dsp:nvSpPr>
        <dsp:cNvPr id="0" name=""/>
        <dsp:cNvSpPr/>
      </dsp:nvSpPr>
      <dsp:spPr>
        <a:xfrm>
          <a:off x="1608267" y="1348740"/>
          <a:ext cx="1206650" cy="1798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000" kern="1200" dirty="0" smtClean="0"/>
            <a:t>Визија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000" kern="1200" dirty="0" smtClean="0"/>
            <a:t>Мисија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000" kern="1200" dirty="0" smtClean="0"/>
            <a:t>Цели</a:t>
          </a:r>
          <a:endParaRPr lang="mk-MK" sz="2000" kern="1200" dirty="0"/>
        </a:p>
      </dsp:txBody>
      <dsp:txXfrm>
        <a:off x="1667171" y="1407644"/>
        <a:ext cx="1088842" cy="1680512"/>
      </dsp:txXfrm>
    </dsp:sp>
    <dsp:sp modelId="{342F49F5-F0C4-442F-BC2F-A4E7235B08E2}">
      <dsp:nvSpPr>
        <dsp:cNvPr id="0" name=""/>
        <dsp:cNvSpPr/>
      </dsp:nvSpPr>
      <dsp:spPr>
        <a:xfrm>
          <a:off x="2936940" y="1348740"/>
          <a:ext cx="1224432" cy="17983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Креира-ње</a:t>
          </a:r>
          <a:endParaRPr lang="mk-MK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страте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гија</a:t>
          </a:r>
          <a:endParaRPr lang="mk-MK" sz="1800" kern="1200" dirty="0"/>
        </a:p>
      </dsp:txBody>
      <dsp:txXfrm>
        <a:off x="2996712" y="1408512"/>
        <a:ext cx="1104888" cy="1678776"/>
      </dsp:txXfrm>
    </dsp:sp>
    <dsp:sp modelId="{7C258A8F-FB8E-4E7C-99CC-E6F7430A19E9}">
      <dsp:nvSpPr>
        <dsp:cNvPr id="0" name=""/>
        <dsp:cNvSpPr/>
      </dsp:nvSpPr>
      <dsp:spPr>
        <a:xfrm>
          <a:off x="4283395" y="1348740"/>
          <a:ext cx="1159215" cy="1798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Импле-</a:t>
          </a:r>
          <a:endParaRPr lang="mk-MK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мен-</a:t>
          </a:r>
          <a:endParaRPr lang="mk-MK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тација</a:t>
          </a:r>
          <a:endParaRPr lang="mk-MK" sz="1800" kern="1200" dirty="0"/>
        </a:p>
      </dsp:txBody>
      <dsp:txXfrm>
        <a:off x="4339983" y="1405328"/>
        <a:ext cx="1046039" cy="1685144"/>
      </dsp:txXfrm>
    </dsp:sp>
    <dsp:sp modelId="{75202730-9133-46E9-A9CC-DF29D8956226}">
      <dsp:nvSpPr>
        <dsp:cNvPr id="0" name=""/>
        <dsp:cNvSpPr/>
      </dsp:nvSpPr>
      <dsp:spPr>
        <a:xfrm>
          <a:off x="5564633" y="1348740"/>
          <a:ext cx="1592842" cy="17983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600" kern="1200" dirty="0" smtClean="0"/>
            <a:t>Операциона-лизација </a:t>
          </a:r>
          <a:r>
            <a:rPr lang="mk-MK" sz="1600" kern="1200" dirty="0" smtClean="0"/>
            <a:t>на стартегијата</a:t>
          </a:r>
          <a:endParaRPr lang="mk-MK" sz="1600" kern="1200" dirty="0"/>
        </a:p>
      </dsp:txBody>
      <dsp:txXfrm>
        <a:off x="5642389" y="1426496"/>
        <a:ext cx="1437330" cy="1642808"/>
      </dsp:txXfrm>
    </dsp:sp>
    <dsp:sp modelId="{3531946E-860E-479E-837F-59867FCCDCB4}">
      <dsp:nvSpPr>
        <dsp:cNvPr id="0" name=""/>
        <dsp:cNvSpPr/>
      </dsp:nvSpPr>
      <dsp:spPr>
        <a:xfrm>
          <a:off x="7279498" y="1348740"/>
          <a:ext cx="1159215" cy="1798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/>
            <a:t>Контрола</a:t>
          </a:r>
          <a:endParaRPr lang="mk-MK" sz="1700" kern="1200" dirty="0"/>
        </a:p>
      </dsp:txBody>
      <dsp:txXfrm>
        <a:off x="7336086" y="1405328"/>
        <a:ext cx="1046039" cy="1685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43B80-7C67-4AEE-A0B5-1D4A8D7A83B8}" type="datetimeFigureOut">
              <a:rPr lang="mk-MK" smtClean="0"/>
              <a:t>15.06.2020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CB2DF-9348-42ED-9ED8-2F4B08821EDD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958050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84FACA-FCC6-4D40-8150-AA30764F6970}" type="slidenum">
              <a:rPr lang="mk-MK" smtClean="0"/>
              <a:pPr/>
              <a:t>15</a:t>
            </a:fld>
            <a:endParaRPr lang="mk-MK" smtClean="0"/>
          </a:p>
        </p:txBody>
      </p:sp>
    </p:spTree>
    <p:extLst>
      <p:ext uri="{BB962C8B-B14F-4D97-AF65-F5344CB8AC3E}">
        <p14:creationId xmlns:p14="http://schemas.microsoft.com/office/powerpoint/2010/main" val="2523760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9C062D-EE96-459A-BF4C-C50B7F119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6D3D276-1C0E-45A0-BEC0-E2FC5706E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BFBBD20-444A-4EB3-9514-15680F7D75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9C062D-EE96-459A-BF4C-C50B7F119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6D3D276-1C0E-45A0-BEC0-E2FC5706E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BFBBD20-444A-4EB3-9514-15680F7D75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9C062D-EE96-459A-BF4C-C50B7F119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6D3D276-1C0E-45A0-BEC0-E2FC5706E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BFBBD20-444A-4EB3-9514-15680F7D75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A9C062D-EE96-459A-BF4C-C50B7F119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6D3D276-1C0E-45A0-BEC0-E2FC5706E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BFBBD20-444A-4EB3-9514-15680F7D75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9C062D-EE96-459A-BF4C-C50B7F119EC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6D3D276-1C0E-45A0-BEC0-E2FC5706E2C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BFBBD20-444A-4EB3-9514-15680F7D756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981199"/>
          </a:xfrm>
        </p:spPr>
        <p:txBody>
          <a:bodyPr>
            <a:noAutofit/>
          </a:bodyPr>
          <a:lstStyle/>
          <a:p>
            <a:r>
              <a:rPr lang="mk-MK" sz="4800" b="1" dirty="0" smtClean="0">
                <a:solidFill>
                  <a:schemeClr val="accent1"/>
                </a:solidFill>
              </a:rPr>
              <a:t>ОСНОВИ НА СТРАТЕГИСКИ МЕНАЏМЕНТ</a:t>
            </a:r>
            <a:endParaRPr lang="mk-MK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25" y="3886200"/>
            <a:ext cx="6400800" cy="990600"/>
          </a:xfrm>
        </p:spPr>
        <p:txBody>
          <a:bodyPr>
            <a:normAutofit/>
          </a:bodyPr>
          <a:lstStyle/>
          <a:p>
            <a:r>
              <a:rPr lang="mk-MK" sz="2400" b="1" dirty="0" smtClean="0">
                <a:solidFill>
                  <a:schemeClr val="tx1"/>
                </a:solidFill>
              </a:rPr>
              <a:t>Виш пред. м-р Горазд Смилевски</a:t>
            </a:r>
            <a:endParaRPr lang="mk-MK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98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sun tz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40" y="-838200"/>
            <a:ext cx="9189640" cy="918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344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28596" y="404664"/>
            <a:ext cx="5295532" cy="6120680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mk-MK" sz="2400" dirty="0" smtClean="0">
                <a:latin typeface="Calibri" pitchFamily="34" charset="0"/>
              </a:rPr>
              <a:t>„Запознај го својот непријател, запознај се себе, па во стотици битки нема да бидеш во опасност. 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mk-MK" sz="2400" dirty="0" smtClean="0">
              <a:latin typeface="Calibri" pitchFamily="34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r>
              <a:rPr lang="mk-MK" sz="2400" dirty="0" smtClean="0">
                <a:latin typeface="Calibri" pitchFamily="34" charset="0"/>
              </a:rPr>
              <a:t>Ако </a:t>
            </a:r>
            <a:r>
              <a:rPr lang="mk-MK" sz="2400" dirty="0" smtClean="0">
                <a:latin typeface="Calibri" pitchFamily="34" charset="0"/>
              </a:rPr>
              <a:t>се познаваш себе, но не и непријателот, шансите да победиш или изгубиш ќе бидат еднакви. 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mk-MK" sz="2400" dirty="0" smtClean="0">
              <a:latin typeface="Calibri" pitchFamily="34" charset="0"/>
            </a:endParaRPr>
          </a:p>
          <a:p>
            <a:pPr marL="0" indent="0" eaLnBrk="1" hangingPunct="1">
              <a:buFont typeface="Wingdings 3" pitchFamily="18" charset="2"/>
              <a:buNone/>
            </a:pPr>
            <a:r>
              <a:rPr lang="mk-MK" sz="2400" dirty="0" smtClean="0">
                <a:latin typeface="Calibri" pitchFamily="34" charset="0"/>
              </a:rPr>
              <a:t>Ако </a:t>
            </a:r>
            <a:r>
              <a:rPr lang="mk-MK" sz="2400" dirty="0" smtClean="0">
                <a:latin typeface="Calibri" pitchFamily="34" charset="0"/>
              </a:rPr>
              <a:t>не се познаваш себе, а ни непријателот биди сигурен дека секоја битка е голема опасност“ </a:t>
            </a:r>
          </a:p>
          <a:p>
            <a:pPr algn="r" eaLnBrk="1" hangingPunct="1">
              <a:buFont typeface="Wingdings 3" pitchFamily="18" charset="2"/>
              <a:buNone/>
            </a:pPr>
            <a:endParaRPr lang="mk-MK" sz="2400" dirty="0">
              <a:latin typeface="Calibri" pitchFamily="34" charset="0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mk-MK" sz="2400" dirty="0" smtClean="0">
                <a:latin typeface="Calibri" pitchFamily="34" charset="0"/>
              </a:rPr>
              <a:t>(</a:t>
            </a:r>
            <a:r>
              <a:rPr lang="en-US" sz="2400" dirty="0" smtClean="0">
                <a:latin typeface="Calibri" pitchFamily="34" charset="0"/>
              </a:rPr>
              <a:t>Sun Tzu)</a:t>
            </a:r>
            <a:endParaRPr lang="mk-MK" sz="2400" dirty="0" smtClean="0">
              <a:latin typeface="Calibri" pitchFamily="34" charset="0"/>
            </a:endParaRPr>
          </a:p>
        </p:txBody>
      </p:sp>
      <p:pic>
        <p:nvPicPr>
          <p:cNvPr id="5" name="Picture 2" descr="Image result for sun tz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8"/>
          <a:stretch/>
        </p:blipFill>
        <p:spPr bwMode="auto">
          <a:xfrm>
            <a:off x="5949280" y="0"/>
            <a:ext cx="3194720" cy="68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48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Стратегиско планирање</a:t>
            </a:r>
            <a:endParaRPr lang="mk-MK" b="1" dirty="0">
              <a:solidFill>
                <a:schemeClr val="accent1"/>
              </a:solidFill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04" y="1568548"/>
            <a:ext cx="6300192" cy="420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8998387"/>
              </p:ext>
            </p:extLst>
          </p:nvPr>
        </p:nvGraphicFramePr>
        <p:xfrm>
          <a:off x="1544688" y="1417638"/>
          <a:ext cx="6075312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Стратегиско планирање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38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D46AA2-5123-46B4-AB18-79424710E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AD46AA2-5123-46B4-AB18-79424710E5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96208F-A9F1-46A4-A947-1801D0F9F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596208F-A9F1-46A4-A947-1801D0F9F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971FB9-3DAF-4661-8FA4-F8A64FF39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E0971FB9-3DAF-4661-8FA4-F8A64FF391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7FF537-1C4F-4BC4-B470-58586CA84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1A7FF537-1C4F-4BC4-B470-58586CA842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521194-7F6A-4105-8466-2939F0574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01521194-7F6A-4105-8466-2939F05747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28596" y="1652998"/>
            <a:ext cx="7887820" cy="4595402"/>
          </a:xfrm>
        </p:spPr>
        <p:txBody>
          <a:bodyPr>
            <a:normAutofit/>
          </a:bodyPr>
          <a:lstStyle/>
          <a:p>
            <a:r>
              <a:rPr lang="mk-MK" sz="2600" dirty="0" smtClean="0">
                <a:latin typeface="Calibri" pitchFamily="34" charset="0"/>
              </a:rPr>
              <a:t>Должина на временскиот период</a:t>
            </a:r>
          </a:p>
          <a:p>
            <a:r>
              <a:rPr lang="mk-MK" sz="2600" dirty="0" smtClean="0">
                <a:latin typeface="Calibri" pitchFamily="34" charset="0"/>
              </a:rPr>
              <a:t>Стабилност на условите на предвидување</a:t>
            </a:r>
          </a:p>
          <a:p>
            <a:r>
              <a:rPr lang="mk-MK" sz="2600" dirty="0" smtClean="0">
                <a:latin typeface="Calibri" pitchFamily="34" charset="0"/>
              </a:rPr>
              <a:t>Влијание на организацијата врз околината</a:t>
            </a:r>
          </a:p>
          <a:p>
            <a:pPr marL="0" indent="0" eaLnBrk="1" hangingPunct="1">
              <a:buNone/>
            </a:pPr>
            <a:endParaRPr lang="mk-MK" sz="2600" dirty="0" smtClean="0">
              <a:latin typeface="Calibri" pitchFamily="34" charset="0"/>
            </a:endParaRPr>
          </a:p>
          <a:p>
            <a:pPr marL="0" indent="0" eaLnBrk="1" hangingPunct="1">
              <a:buNone/>
            </a:pPr>
            <a:r>
              <a:rPr lang="mk-MK" sz="2600" b="1" dirty="0" smtClean="0">
                <a:solidFill>
                  <a:schemeClr val="accent1"/>
                </a:solidFill>
                <a:latin typeface="Calibri" pitchFamily="34" charset="0"/>
              </a:rPr>
              <a:t>Методи и техники </a:t>
            </a:r>
            <a:r>
              <a:rPr lang="mk-MK" sz="2600" dirty="0" smtClean="0">
                <a:latin typeface="Calibri" pitchFamily="34" charset="0"/>
              </a:rPr>
              <a:t>при предвидувањето:</a:t>
            </a:r>
          </a:p>
          <a:p>
            <a:pPr marL="0" indent="0">
              <a:buNone/>
            </a:pPr>
            <a:r>
              <a:rPr lang="mk-MK" sz="2600" b="1" dirty="0" smtClean="0">
                <a:latin typeface="Calibri" pitchFamily="34" charset="0"/>
              </a:rPr>
              <a:t>Објективни </a:t>
            </a:r>
            <a:r>
              <a:rPr lang="mk-MK" sz="2600" b="1" dirty="0" smtClean="0">
                <a:latin typeface="Calibri" pitchFamily="34" charset="0"/>
              </a:rPr>
              <a:t>методи</a:t>
            </a:r>
            <a:r>
              <a:rPr lang="mk-MK" sz="2600" dirty="0" smtClean="0">
                <a:latin typeface="Calibri" pitchFamily="34" charset="0"/>
              </a:rPr>
              <a:t> – математичко-статистички операции</a:t>
            </a:r>
          </a:p>
          <a:p>
            <a:pPr marL="0" indent="0">
              <a:buNone/>
            </a:pPr>
            <a:r>
              <a:rPr lang="mk-MK" sz="2600" b="1" dirty="0" smtClean="0">
                <a:latin typeface="Calibri" pitchFamily="34" charset="0"/>
              </a:rPr>
              <a:t>Субјективни методи</a:t>
            </a:r>
            <a:r>
              <a:rPr lang="mk-MK" sz="2600" dirty="0" smtClean="0">
                <a:latin typeface="Calibri" pitchFamily="34" charset="0"/>
              </a:rPr>
              <a:t> – интуиција, искуство, интелигенција и расудување.</a:t>
            </a:r>
          </a:p>
          <a:p>
            <a:pPr marL="0" indent="0" eaLnBrk="1" hangingPunct="1">
              <a:buNone/>
            </a:pPr>
            <a:endParaRPr lang="mk-MK" sz="2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Фактори на предвидување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93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012" y="1295400"/>
            <a:ext cx="4300584" cy="472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Анализа на окружувањето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  <a:noFill/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accent1"/>
                </a:solidFill>
              </a:rPr>
              <a:t>SWOT </a:t>
            </a:r>
            <a:r>
              <a:rPr lang="mk-MK" b="1" dirty="0">
                <a:solidFill>
                  <a:schemeClr val="accent1"/>
                </a:solidFill>
              </a:rPr>
              <a:t>А</a:t>
            </a:r>
            <a:r>
              <a:rPr lang="en-US" b="1" dirty="0" err="1" smtClean="0">
                <a:solidFill>
                  <a:schemeClr val="accent1"/>
                </a:solidFill>
              </a:rPr>
              <a:t>нализа</a:t>
            </a:r>
            <a:endParaRPr lang="mk-MK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7548326"/>
              </p:ext>
            </p:extLst>
          </p:nvPr>
        </p:nvGraphicFramePr>
        <p:xfrm>
          <a:off x="1733508" y="1571604"/>
          <a:ext cx="6048404" cy="3967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202"/>
                <a:gridCol w="3024202"/>
              </a:tblGrid>
              <a:tr h="576900">
                <a:tc>
                  <a:txBody>
                    <a:bodyPr/>
                    <a:lstStyle/>
                    <a:p>
                      <a:r>
                        <a:rPr lang="mk-MK" sz="2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Силни</a:t>
                      </a:r>
                      <a:r>
                        <a:rPr lang="mk-MK" sz="2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страни</a:t>
                      </a:r>
                      <a:endParaRPr lang="mk-MK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mk-MK" sz="2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Слаби стани</a:t>
                      </a:r>
                      <a:endParaRPr lang="mk-MK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</a:tr>
              <a:tr h="1312759">
                <a:tc>
                  <a:txBody>
                    <a:bodyPr/>
                    <a:lstStyle/>
                    <a:p>
                      <a:endParaRPr lang="mk-MK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mk-MK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mk-MK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mk-MK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mk-MK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mk-MK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64724">
                <a:tc>
                  <a:txBody>
                    <a:bodyPr/>
                    <a:lstStyle/>
                    <a:p>
                      <a:r>
                        <a:rPr lang="mk-MK" sz="24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Можности </a:t>
                      </a:r>
                      <a:endParaRPr lang="mk-MK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sz="24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Закани</a:t>
                      </a:r>
                      <a:endParaRPr lang="mk-MK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1312759">
                <a:tc>
                  <a:txBody>
                    <a:bodyPr/>
                    <a:lstStyle/>
                    <a:p>
                      <a:endParaRPr lang="mk-MK" dirty="0" smtClean="0"/>
                    </a:p>
                    <a:p>
                      <a:endParaRPr lang="mk-MK" dirty="0" smtClean="0"/>
                    </a:p>
                    <a:p>
                      <a:endParaRPr lang="mk-MK" dirty="0" smtClean="0"/>
                    </a:p>
                    <a:p>
                      <a:endParaRPr lang="mk-MK" dirty="0" smtClean="0"/>
                    </a:p>
                    <a:p>
                      <a:endParaRPr lang="mk-M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mk-MK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63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1"/>
          <p:cNvSpPr>
            <a:spLocks noGrp="1"/>
          </p:cNvSpPr>
          <p:nvPr>
            <p:ph idx="1"/>
          </p:nvPr>
        </p:nvSpPr>
        <p:spPr>
          <a:xfrm>
            <a:off x="642910" y="1981200"/>
            <a:ext cx="8229600" cy="380588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mk-MK" sz="2800" dirty="0" smtClean="0">
                <a:latin typeface="Calibri" pitchFamily="34" charset="0"/>
              </a:rPr>
              <a:t>Кои се нашите конкуренти?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mk-MK" sz="2800" dirty="0" smtClean="0">
                <a:latin typeface="Calibri" pitchFamily="34" charset="0"/>
              </a:rPr>
              <a:t>Кој вид на производ или услуга ја нудат?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mk-MK" sz="2800" dirty="0" smtClean="0">
                <a:latin typeface="Calibri" pitchFamily="34" charset="0"/>
              </a:rPr>
              <a:t>Кои се главни карактеристики на производите/услугите?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mk-MK" sz="2800" dirty="0" smtClean="0">
                <a:latin typeface="Calibri" pitchFamily="34" charset="0"/>
              </a:rPr>
              <a:t>Како постапуваат со маркетингот, цените, дистрибуцијата?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mk-MK" sz="2800" dirty="0" smtClean="0">
                <a:latin typeface="Calibri" pitchFamily="34" charset="0"/>
              </a:rPr>
              <a:t>Што е она што го прават поинаку од останатите во тој сегмент?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642910" y="428604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mk-MK" b="1" dirty="0" smtClean="0">
                <a:solidFill>
                  <a:schemeClr val="accent1"/>
                </a:solidFill>
              </a:rPr>
              <a:t>Анализа на конкуренцијата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5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642910" y="3200400"/>
            <a:ext cx="8229600" cy="2897167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mk-MK" sz="2800" dirty="0" smtClean="0">
                <a:latin typeface="Calibri" pitchFamily="34" charset="0"/>
              </a:rPr>
              <a:t>Кој е </a:t>
            </a:r>
            <a:r>
              <a:rPr lang="mk-MK" sz="2800" dirty="0" smtClean="0">
                <a:latin typeface="Calibri" pitchFamily="34" charset="0"/>
              </a:rPr>
              <a:t>кориосникот?</a:t>
            </a:r>
            <a:endParaRPr lang="mk-MK" sz="2800" dirty="0" smtClean="0">
              <a:latin typeface="Calibri" pitchFamily="34" charset="0"/>
            </a:endParaRPr>
          </a:p>
          <a:p>
            <a:pPr marL="0" indent="0" eaLnBrk="1" hangingPunct="1">
              <a:buNone/>
            </a:pPr>
            <a:r>
              <a:rPr lang="mk-MK" sz="2800" dirty="0" smtClean="0">
                <a:latin typeface="Calibri" pitchFamily="34" charset="0"/>
              </a:rPr>
              <a:t>Каде се наоѓа?</a:t>
            </a:r>
          </a:p>
          <a:p>
            <a:pPr marL="0" indent="0" eaLnBrk="1" hangingPunct="1">
              <a:buNone/>
            </a:pPr>
            <a:r>
              <a:rPr lang="mk-MK" sz="2800" dirty="0" smtClean="0">
                <a:latin typeface="Calibri" pitchFamily="34" charset="0"/>
              </a:rPr>
              <a:t>Што сака од нас?</a:t>
            </a:r>
          </a:p>
          <a:p>
            <a:pPr marL="0" indent="0">
              <a:buNone/>
            </a:pPr>
            <a:r>
              <a:rPr lang="mk-MK" sz="2800" dirty="0" smtClean="0">
                <a:latin typeface="Calibri" pitchFamily="34" charset="0"/>
              </a:rPr>
              <a:t>Дали </a:t>
            </a:r>
            <a:r>
              <a:rPr lang="mk-MK" sz="2800" dirty="0" smtClean="0">
                <a:latin typeface="Calibri" pitchFamily="34" charset="0"/>
              </a:rPr>
              <a:t>постојните услуги (не) </a:t>
            </a:r>
            <a:r>
              <a:rPr lang="mk-MK" sz="2800" dirty="0" smtClean="0">
                <a:latin typeface="Calibri" pitchFamily="34" charset="0"/>
              </a:rPr>
              <a:t>задоволуваат одредени </a:t>
            </a:r>
            <a:r>
              <a:rPr lang="mk-MK" sz="2800" dirty="0" smtClean="0">
                <a:latin typeface="Calibri" pitchFamily="34" charset="0"/>
              </a:rPr>
              <a:t>нивни потреби?</a:t>
            </a:r>
            <a:endParaRPr lang="mk-MK" sz="2800" dirty="0" smtClean="0">
              <a:latin typeface="Calibri" pitchFamily="34" charset="0"/>
            </a:endParaRPr>
          </a:p>
        </p:txBody>
      </p:sp>
      <p:pic>
        <p:nvPicPr>
          <p:cNvPr id="1026" name="Picture 2" descr="Image result for consume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44713"/>
            <a:ext cx="2505480" cy="251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642910" y="428604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mk-MK" b="1" dirty="0" smtClean="0">
                <a:solidFill>
                  <a:schemeClr val="accent1"/>
                </a:solidFill>
              </a:rPr>
              <a:t>Анализа на корисниците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3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pestel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0"/>
          <a:stretch/>
        </p:blipFill>
        <p:spPr bwMode="auto">
          <a:xfrm>
            <a:off x="4038600" y="456165"/>
            <a:ext cx="5639272" cy="266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642910" y="2971400"/>
            <a:ext cx="5453090" cy="2819800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П</a:t>
            </a:r>
            <a:r>
              <a:rPr lang="en-US" sz="3200" dirty="0" smtClean="0">
                <a:latin typeface="Calibri" pitchFamily="34" charset="0"/>
              </a:rPr>
              <a:t>o</a:t>
            </a:r>
            <a:r>
              <a:rPr lang="mk-MK" sz="3200" dirty="0" smtClean="0">
                <a:latin typeface="Calibri" pitchFamily="34" charset="0"/>
              </a:rPr>
              <a:t>литичко окружување </a:t>
            </a:r>
          </a:p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Економско окружување </a:t>
            </a:r>
          </a:p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Социо-културно окружување </a:t>
            </a:r>
          </a:p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Технолошко окружување </a:t>
            </a:r>
          </a:p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Еколошко окружување</a:t>
            </a:r>
          </a:p>
          <a:p>
            <a:pPr marL="0" indent="0" eaLnBrk="1" hangingPunct="1">
              <a:buNone/>
            </a:pPr>
            <a:r>
              <a:rPr lang="mk-MK" sz="3200" dirty="0" smtClean="0">
                <a:latin typeface="Calibri" pitchFamily="34" charset="0"/>
              </a:rPr>
              <a:t>Правно окружување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642910" y="428604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PESTEL </a:t>
            </a:r>
            <a:r>
              <a:rPr lang="mk-MK" b="1" dirty="0" smtClean="0">
                <a:solidFill>
                  <a:schemeClr val="accent1"/>
                </a:solidFill>
              </a:rPr>
              <a:t>Анализа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9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Ниту еден план не ја преживеал битката!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92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642910" y="428604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mk-MK" b="1" dirty="0" smtClean="0">
                <a:solidFill>
                  <a:schemeClr val="accent1"/>
                </a:solidFill>
              </a:rPr>
              <a:t>Стратегиски документи</a:t>
            </a:r>
            <a:endParaRPr lang="mk-MK" b="1" dirty="0">
              <a:solidFill>
                <a:schemeClr val="accent1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375741" y="4433030"/>
            <a:ext cx="4322924" cy="1487606"/>
          </a:xfr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mk-MK" sz="2000" b="1" dirty="0" smtClean="0"/>
              <a:t>МИСИЈА</a:t>
            </a:r>
            <a:r>
              <a:rPr lang="mk-MK" sz="2000" dirty="0" smtClean="0"/>
              <a:t> </a:t>
            </a:r>
          </a:p>
          <a:p>
            <a:pPr marL="0" indent="0" algn="ctr">
              <a:buNone/>
            </a:pPr>
            <a:r>
              <a:rPr lang="mk-MK" sz="2000" dirty="0" smtClean="0"/>
              <a:t>Она што н</a:t>
            </a:r>
            <a:r>
              <a:rPr lang="en-US" sz="2000" dirty="0" smtClean="0"/>
              <a:t>è </a:t>
            </a:r>
            <a:r>
              <a:rPr lang="mk-MK" sz="2000" dirty="0" smtClean="0"/>
              <a:t>мотивира и охрабрува</a:t>
            </a:r>
          </a:p>
          <a:p>
            <a:pPr marL="0" indent="0" algn="ctr">
              <a:buNone/>
            </a:pPr>
            <a:r>
              <a:rPr lang="mk-MK" sz="2000" dirty="0" smtClean="0"/>
              <a:t>(</a:t>
            </a:r>
            <a:r>
              <a:rPr lang="mk-MK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Посветеност </a:t>
            </a:r>
            <a:r>
              <a:rPr lang="mk-MK" sz="2000" dirty="0" smtClean="0"/>
              <a:t>и </a:t>
            </a:r>
            <a:r>
              <a:rPr lang="mk-MK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</a:t>
            </a:r>
            <a:r>
              <a:rPr lang="mk-MK" sz="2000" dirty="0" smtClean="0"/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2375741" y="1507585"/>
            <a:ext cx="4322924" cy="11798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b="1" dirty="0">
                <a:solidFill>
                  <a:prstClr val="black"/>
                </a:solidFill>
                <a:latin typeface="Calibri Light" panose="020F0302020204030204" pitchFamily="34" charset="0"/>
              </a:rPr>
              <a:t>НАМЕРА</a:t>
            </a:r>
            <a:endParaRPr lang="en-US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Она што н</a:t>
            </a:r>
            <a:r>
              <a:rPr lang="en-US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è</a:t>
            </a: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mk-MK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води. Смисол.</a:t>
            </a:r>
            <a:endParaRPr lang="mk-MK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(</a:t>
            </a:r>
            <a:r>
              <a:rPr lang="mk-MK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Зошто </a:t>
            </a:r>
            <a:r>
              <a:rPr lang="mk-MK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постоиме?)</a:t>
            </a:r>
            <a:endParaRPr lang="mk-MK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8314" y="2959389"/>
            <a:ext cx="4322924" cy="11798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b="1" dirty="0">
                <a:solidFill>
                  <a:prstClr val="black"/>
                </a:solidFill>
                <a:latin typeface="Calibri Light" panose="020F0302020204030204" pitchFamily="34" charset="0"/>
              </a:rPr>
              <a:t>ВИЗИЈА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 Ни кажува каде сакаме да стигнеме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(Слика за </a:t>
            </a:r>
            <a:r>
              <a:rPr lang="mk-MK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посакуваната</a:t>
            </a:r>
            <a:r>
              <a:rPr lang="mk-MK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 </a:t>
            </a: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иднина)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233" y="2959389"/>
            <a:ext cx="4322924" cy="11798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СТРАТЕГИЈА</a:t>
            </a:r>
            <a:endParaRPr lang="mk-MK" sz="2000" b="1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 Ни кажува </a:t>
            </a:r>
            <a:r>
              <a:rPr lang="mk-MK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што треба да направиме</a:t>
            </a:r>
            <a:endParaRPr lang="mk-MK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mk-MK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(План за </a:t>
            </a:r>
            <a:r>
              <a:rPr lang="mk-MK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остварување </a:t>
            </a:r>
            <a:r>
              <a:rPr lang="mk-MK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на визијата)</a:t>
            </a:r>
            <a:endParaRPr lang="mk-MK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0" y="1301324"/>
            <a:ext cx="194927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mk-MK" sz="1600" dirty="0" smtClean="0">
                <a:latin typeface="Calibri Light" panose="020F0302020204030204" pitchFamily="34" charset="0"/>
              </a:rPr>
              <a:t>Трајна! </a:t>
            </a:r>
          </a:p>
          <a:p>
            <a:pPr algn="ctr"/>
            <a:r>
              <a:rPr lang="mk-MK" sz="1600" i="1" dirty="0">
                <a:latin typeface="Calibri Light" panose="020F0302020204030204" pitchFamily="34" charset="0"/>
              </a:rPr>
              <a:t>...</a:t>
            </a:r>
            <a:r>
              <a:rPr lang="mk-MK" sz="1600" i="1" dirty="0" smtClean="0">
                <a:latin typeface="Calibri Light" panose="020F0302020204030204" pitchFamily="34" charset="0"/>
              </a:rPr>
              <a:t>с</a:t>
            </a:r>
            <a:r>
              <a:rPr lang="en-US" sz="1600" i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è</a:t>
            </a:r>
            <a:r>
              <a:rPr lang="mk-MK" sz="1600" i="1" dirty="0" smtClean="0">
                <a:latin typeface="Calibri Light" panose="020F0302020204030204" pitchFamily="34" charset="0"/>
              </a:rPr>
              <a:t>  додека не се смени.</a:t>
            </a:r>
            <a:endParaRPr lang="mk-MK" sz="1600" i="1" dirty="0">
              <a:latin typeface="Calibri Light" panose="020F03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34030" y="2667000"/>
            <a:ext cx="93848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mk-MK" sz="1600" dirty="0" smtClean="0">
                <a:latin typeface="Calibri Light" panose="020F0302020204030204" pitchFamily="34" charset="0"/>
              </a:rPr>
              <a:t>3-5 години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3670" y="2667001"/>
            <a:ext cx="93848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mk-MK" sz="1600" dirty="0">
                <a:latin typeface="Calibri Light" panose="020F0302020204030204" pitchFamily="34" charset="0"/>
              </a:rPr>
              <a:t>2</a:t>
            </a:r>
            <a:r>
              <a:rPr lang="mk-MK" sz="1600" dirty="0" smtClean="0">
                <a:latin typeface="Calibri Light" panose="020F0302020204030204" pitchFamily="34" charset="0"/>
              </a:rPr>
              <a:t>-3 години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400" y="4997411"/>
            <a:ext cx="2058149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mk-MK" sz="1600" dirty="0" smtClean="0">
                <a:latin typeface="Calibri Light" panose="020F0302020204030204" pitchFamily="34" charset="0"/>
              </a:rPr>
              <a:t>Трајна! </a:t>
            </a:r>
          </a:p>
          <a:p>
            <a:pPr algn="ctr"/>
            <a:r>
              <a:rPr lang="mk-MK" sz="1600" i="1" dirty="0" smtClean="0">
                <a:latin typeface="Calibri Light" panose="020F0302020204030204" pitchFamily="34" charset="0"/>
              </a:rPr>
              <a:t>...колку што е Намерата.</a:t>
            </a:r>
            <a:endParaRPr lang="mk-MK" sz="1600" i="1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36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7" grpId="1" build="p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642910" y="428604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mk-MK" sz="4000" b="1" dirty="0" smtClean="0">
                <a:solidFill>
                  <a:schemeClr val="accent1"/>
                </a:solidFill>
              </a:rPr>
              <a:t>Карта на врамнотежени резултати</a:t>
            </a:r>
            <a:endParaRPr lang="mk-MK" sz="4000" b="1" dirty="0">
              <a:solidFill>
                <a:schemeClr val="accent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951972"/>
              </p:ext>
            </p:extLst>
          </p:nvPr>
        </p:nvGraphicFramePr>
        <p:xfrm>
          <a:off x="1288531" y="1676400"/>
          <a:ext cx="6566938" cy="396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338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mk-MK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926"/>
            <a:ext cx="8839200" cy="592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51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Стратегиска имплементација</a:t>
            </a:r>
            <a:endParaRPr lang="mk-MK" b="1" dirty="0">
              <a:solidFill>
                <a:schemeClr val="accent1"/>
              </a:solidFill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04" y="1568548"/>
            <a:ext cx="6300192" cy="420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42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23862" y="2057400"/>
            <a:ext cx="8607900" cy="418795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mk-MK" sz="2600" dirty="0" smtClean="0"/>
              <a:t>Актери: </a:t>
            </a:r>
          </a:p>
          <a:p>
            <a:pPr marL="0" indent="0" eaLnBrk="1" hangingPunct="1">
              <a:buNone/>
            </a:pPr>
            <a:endParaRPr lang="mk-MK" sz="2600" dirty="0" smtClean="0"/>
          </a:p>
          <a:p>
            <a:pPr marL="0" indent="0" eaLnBrk="1" hangingPunct="1">
              <a:buNone/>
            </a:pPr>
            <a:r>
              <a:rPr lang="mk-MK" sz="2600" dirty="0" smtClean="0"/>
              <a:t>Раководители </a:t>
            </a:r>
            <a:r>
              <a:rPr lang="mk-MK" sz="2600" dirty="0" smtClean="0"/>
              <a:t>по деловни </a:t>
            </a:r>
            <a:r>
              <a:rPr lang="mk-MK" sz="2600" dirty="0" smtClean="0"/>
              <a:t>функции</a:t>
            </a:r>
          </a:p>
          <a:p>
            <a:pPr marL="0" indent="0" eaLnBrk="1" hangingPunct="1">
              <a:buNone/>
            </a:pPr>
            <a:r>
              <a:rPr lang="mk-MK" sz="2600" dirty="0" smtClean="0"/>
              <a:t>Колективот</a:t>
            </a:r>
          </a:p>
          <a:p>
            <a:pPr marL="0" indent="0" eaLnBrk="1" hangingPunct="1">
              <a:buNone/>
            </a:pPr>
            <a:r>
              <a:rPr lang="mk-MK" sz="2600" dirty="0" smtClean="0"/>
              <a:t>Надворешни лица</a:t>
            </a:r>
          </a:p>
          <a:p>
            <a:pPr marL="0" indent="0" eaLnBrk="1" hangingPunct="1">
              <a:buNone/>
            </a:pPr>
            <a:endParaRPr lang="mk-MK" sz="2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Стратегиска имплементација</a:t>
            </a:r>
            <a:endParaRPr lang="mk-MK" b="1" dirty="0">
              <a:solidFill>
                <a:schemeClr val="accent1"/>
              </a:solidFill>
            </a:endParaRPr>
          </a:p>
        </p:txBody>
      </p:sp>
      <p:pic>
        <p:nvPicPr>
          <p:cNvPr id="6" name="Picture 2" descr="Image result for implementatio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76600"/>
            <a:ext cx="4202526" cy="23423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552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23862" y="2057400"/>
            <a:ext cx="8607900" cy="418795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mk-MK" sz="2600" dirty="0" smtClean="0"/>
              <a:t>Фактори: </a:t>
            </a:r>
            <a:endParaRPr lang="mk-MK" sz="2600" dirty="0" smtClean="0"/>
          </a:p>
          <a:p>
            <a:pPr marL="0" indent="0" eaLnBrk="1" hangingPunct="1">
              <a:buNone/>
            </a:pPr>
            <a:endParaRPr lang="mk-MK" sz="2600" dirty="0" smtClean="0"/>
          </a:p>
          <a:p>
            <a:pPr marL="0" indent="0">
              <a:buNone/>
            </a:pPr>
            <a:r>
              <a:rPr lang="mk-MK" sz="2600" dirty="0"/>
              <a:t>Организациска култура</a:t>
            </a:r>
          </a:p>
          <a:p>
            <a:pPr marL="0" indent="0">
              <a:buNone/>
            </a:pPr>
            <a:r>
              <a:rPr lang="mk-MK" sz="2600" dirty="0"/>
              <a:t>Организациска структура</a:t>
            </a:r>
          </a:p>
          <a:p>
            <a:pPr marL="0" indent="0">
              <a:buNone/>
            </a:pPr>
            <a:r>
              <a:rPr lang="mk-MK" sz="2600" dirty="0"/>
              <a:t>Водство</a:t>
            </a:r>
          </a:p>
          <a:p>
            <a:pPr marL="0" indent="0" eaLnBrk="1" hangingPunct="1">
              <a:buNone/>
            </a:pPr>
            <a:endParaRPr lang="mk-MK" sz="2600" dirty="0" smtClean="0"/>
          </a:p>
        </p:txBody>
      </p:sp>
      <p:pic>
        <p:nvPicPr>
          <p:cNvPr id="7" name="Picture 2" descr="Image result for implementatio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76600"/>
            <a:ext cx="4202526" cy="234239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Стратегиска имплементација</a:t>
            </a:r>
            <a:endParaRPr lang="mk-MK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2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33400"/>
            <a:ext cx="8534054" cy="511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0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Стратегиска контрола</a:t>
            </a:r>
            <a:endParaRPr lang="mk-MK" b="1" dirty="0">
              <a:solidFill>
                <a:schemeClr val="accent1"/>
              </a:solidFill>
            </a:endParaRPr>
          </a:p>
        </p:txBody>
      </p:sp>
      <p:pic>
        <p:nvPicPr>
          <p:cNvPr id="4" name="Picture 4" descr="Image result for ct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1303" y="1196752"/>
            <a:ext cx="1663876" cy="156862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57200" y="2765380"/>
            <a:ext cx="8001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mk-MK" sz="2600" b="1" dirty="0">
                <a:solidFill>
                  <a:schemeClr val="accent1"/>
                </a:solidFill>
                <a:latin typeface="Calibri" pitchFamily="34" charset="0"/>
              </a:rPr>
              <a:t>Контрола</a:t>
            </a:r>
            <a:r>
              <a:rPr lang="mk-MK" sz="2600" b="1" dirty="0">
                <a:solidFill>
                  <a:prstClr val="black"/>
                </a:solidFill>
                <a:latin typeface="Calibri" pitchFamily="34" charset="0"/>
              </a:rPr>
              <a:t>: </a:t>
            </a:r>
            <a:r>
              <a:rPr lang="mk-MK" sz="2600" dirty="0">
                <a:solidFill>
                  <a:prstClr val="black"/>
                </a:solidFill>
                <a:latin typeface="Calibri" pitchFamily="34" charset="0"/>
              </a:rPr>
              <a:t>менаџерска функција која </a:t>
            </a:r>
          </a:p>
          <a:p>
            <a:pPr lvl="0"/>
            <a:r>
              <a:rPr lang="mk-MK" sz="2600" dirty="0">
                <a:solidFill>
                  <a:prstClr val="black"/>
                </a:solidFill>
                <a:latin typeface="Calibri" pitchFamily="34" charset="0"/>
              </a:rPr>
              <a:t>овозможува мерење и корекција </a:t>
            </a:r>
          </a:p>
          <a:p>
            <a:pPr lvl="0"/>
            <a:r>
              <a:rPr lang="mk-MK" sz="2600" dirty="0">
                <a:solidFill>
                  <a:prstClr val="black"/>
                </a:solidFill>
                <a:latin typeface="Calibri" pitchFamily="34" charset="0"/>
              </a:rPr>
              <a:t>на очекуваните резултати</a:t>
            </a:r>
          </a:p>
          <a:p>
            <a:pPr lvl="0" algn="just"/>
            <a:endParaRPr lang="mk-MK" sz="2600" dirty="0">
              <a:solidFill>
                <a:prstClr val="black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mk-MK" sz="2600" dirty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Контролата е индикатор за формулираната </a:t>
            </a:r>
          </a:p>
          <a:p>
            <a:pPr lvl="0" algn="just"/>
            <a:r>
              <a:rPr lang="mk-MK" sz="2600" dirty="0" smtClean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стратегија </a:t>
            </a:r>
            <a:r>
              <a:rPr lang="mk-MK" sz="2600" dirty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или </a:t>
            </a:r>
            <a:r>
              <a:rPr lang="mk-MK" sz="2600" dirty="0" smtClean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за обмислување </a:t>
            </a:r>
            <a:r>
              <a:rPr lang="mk-MK" sz="2600" dirty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на нова стратегија која </a:t>
            </a:r>
            <a:r>
              <a:rPr lang="mk-MK" sz="2600" dirty="0" smtClean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ќе </a:t>
            </a:r>
            <a:r>
              <a:rPr lang="mk-MK" sz="2600" dirty="0">
                <a:solidFill>
                  <a:prstClr val="black"/>
                </a:solidFill>
                <a:latin typeface="Calibri" pitchFamily="34" charset="0"/>
                <a:cs typeface="Calibri" panose="020F0502020204030204" pitchFamily="34" charset="0"/>
              </a:rPr>
              <a:t>доведе до остварување на организациските цели</a:t>
            </a:r>
          </a:p>
        </p:txBody>
      </p:sp>
    </p:spTree>
    <p:extLst>
      <p:ext uri="{BB962C8B-B14F-4D97-AF65-F5344CB8AC3E}">
        <p14:creationId xmlns:p14="http://schemas.microsoft.com/office/powerpoint/2010/main" val="238803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Елементи на контролата</a:t>
            </a:r>
            <a:endParaRPr lang="mk-MK" b="1" dirty="0">
              <a:solidFill>
                <a:schemeClr val="accent1"/>
              </a:solidFill>
            </a:endParaRPr>
          </a:p>
        </p:txBody>
      </p:sp>
      <p:pic>
        <p:nvPicPr>
          <p:cNvPr id="4" name="Picture 4" descr="Image result for ct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1303" y="1196752"/>
            <a:ext cx="1663876" cy="156862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57200" y="2590800"/>
            <a:ext cx="7620000" cy="3172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mk-MK" sz="2400" dirty="0">
                <a:solidFill>
                  <a:prstClr val="black"/>
                </a:solidFill>
                <a:latin typeface="Calibri" pitchFamily="34" charset="0"/>
              </a:rPr>
              <a:t>Следење </a:t>
            </a:r>
          </a:p>
          <a:p>
            <a:pPr marL="342900" lvl="0" indent="-342900" algn="just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mk-MK" sz="2400" dirty="0">
                <a:solidFill>
                  <a:prstClr val="black"/>
                </a:solidFill>
                <a:latin typeface="Calibri" pitchFamily="34" charset="0"/>
              </a:rPr>
              <a:t>Оценка</a:t>
            </a:r>
          </a:p>
          <a:p>
            <a:pPr marL="342900" lvl="0" indent="-342900" algn="just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mk-MK" sz="2400" dirty="0">
                <a:solidFill>
                  <a:prstClr val="black"/>
                </a:solidFill>
                <a:latin typeface="Calibri" pitchFamily="34" charset="0"/>
              </a:rPr>
              <a:t>Мерење </a:t>
            </a:r>
          </a:p>
          <a:p>
            <a:pPr lvl="0" algn="just"/>
            <a:endParaRPr lang="mk-MK" sz="2600" dirty="0" smtClean="0">
              <a:solidFill>
                <a:prstClr val="black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algn="just"/>
            <a:r>
              <a:rPr lang="mk-MK" sz="2400" b="1" dirty="0">
                <a:latin typeface="Calibri" pitchFamily="34" charset="0"/>
              </a:rPr>
              <a:t>Намера на контролата:</a:t>
            </a:r>
          </a:p>
          <a:p>
            <a:r>
              <a:rPr lang="mk-MK" sz="2400" dirty="0" smtClean="0">
                <a:latin typeface="Calibri" pitchFamily="34" charset="0"/>
              </a:rPr>
              <a:t>Подобрување </a:t>
            </a:r>
            <a:r>
              <a:rPr lang="mk-MK" sz="2400" dirty="0">
                <a:latin typeface="Calibri" pitchFamily="34" charset="0"/>
              </a:rPr>
              <a:t>на </a:t>
            </a:r>
            <a:r>
              <a:rPr lang="mk-MK" sz="2400" dirty="0" smtClean="0">
                <a:latin typeface="Calibri" pitchFamily="34" charset="0"/>
              </a:rPr>
              <a:t>активности </a:t>
            </a:r>
            <a:r>
              <a:rPr lang="mk-MK" sz="2400" dirty="0">
                <a:latin typeface="Calibri" pitchFamily="34" charset="0"/>
              </a:rPr>
              <a:t>во организацијата, </a:t>
            </a:r>
            <a:r>
              <a:rPr lang="mk-MK" sz="2400" dirty="0" smtClean="0">
                <a:latin typeface="Calibri" pitchFamily="34" charset="0"/>
              </a:rPr>
              <a:t>за да </a:t>
            </a:r>
            <a:r>
              <a:rPr lang="mk-MK" sz="2400" dirty="0">
                <a:latin typeface="Calibri" pitchFamily="34" charset="0"/>
              </a:rPr>
              <a:t>се идентификуваат чинителите и да се преземат </a:t>
            </a:r>
            <a:r>
              <a:rPr lang="mk-MK" sz="2400" dirty="0" smtClean="0">
                <a:latin typeface="Calibri" pitchFamily="34" charset="0"/>
              </a:rPr>
              <a:t>корекции </a:t>
            </a:r>
            <a:r>
              <a:rPr lang="mk-MK" sz="2400" dirty="0">
                <a:latin typeface="Calibri" pitchFamily="34" charset="0"/>
              </a:rPr>
              <a:t>во однос на планираните цели и </a:t>
            </a:r>
            <a:r>
              <a:rPr lang="mk-MK" sz="2400" dirty="0" smtClean="0">
                <a:latin typeface="Calibri" pitchFamily="34" charset="0"/>
              </a:rPr>
              <a:t>задачи.</a:t>
            </a:r>
            <a:endParaRPr lang="mk-MK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64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800341"/>
              </p:ext>
            </p:extLst>
          </p:nvPr>
        </p:nvGraphicFramePr>
        <p:xfrm>
          <a:off x="304800" y="685800"/>
          <a:ext cx="8442647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376560" y="5424488"/>
            <a:ext cx="3960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624710" y="5424488"/>
            <a:ext cx="3960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556741" y="5457825"/>
            <a:ext cx="3600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mk-MK" dirty="0">
                <a:latin typeface="Calibri" pitchFamily="34" charset="0"/>
              </a:rPr>
              <a:t>Стратегиски менаџмент</a:t>
            </a:r>
          </a:p>
        </p:txBody>
      </p:sp>
      <p:sp>
        <p:nvSpPr>
          <p:cNvPr id="14343" name="TextBox 12"/>
          <p:cNvSpPr txBox="1">
            <a:spLocks noChangeArrowheads="1"/>
          </p:cNvSpPr>
          <p:nvPr/>
        </p:nvSpPr>
        <p:spPr bwMode="auto">
          <a:xfrm>
            <a:off x="4804891" y="5499100"/>
            <a:ext cx="3600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mk-MK" dirty="0">
                <a:latin typeface="Calibri" pitchFamily="34" charset="0"/>
              </a:rPr>
              <a:t>Оперативен менаџмент</a:t>
            </a:r>
          </a:p>
        </p:txBody>
      </p:sp>
    </p:spTree>
    <p:extLst>
      <p:ext uri="{BB962C8B-B14F-4D97-AF65-F5344CB8AC3E}">
        <p14:creationId xmlns:p14="http://schemas.microsoft.com/office/powerpoint/2010/main" val="58938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548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lexander the gre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222" y="0"/>
            <a:ext cx="47977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54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55837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mk-MK" sz="20100" dirty="0" smtClean="0"/>
              <a:t>?</a:t>
            </a:r>
            <a:endParaRPr lang="en-US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304800"/>
            <a:ext cx="7772400" cy="1981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800" b="1" dirty="0" smtClean="0">
                <a:solidFill>
                  <a:schemeClr val="accent1"/>
                </a:solidFill>
              </a:rPr>
              <a:t>ОСНОВИ НА СТРАТЕГИСКИ МЕНАЏМЕНТ</a:t>
            </a:r>
            <a:endParaRPr lang="mk-MK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16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611560" y="2924944"/>
            <a:ext cx="8318976" cy="648072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mk-MK" sz="4000" b="1" dirty="0" smtClean="0"/>
              <a:t>Стратегија или </a:t>
            </a:r>
            <a:r>
              <a:rPr lang="mk-MK" sz="4000" b="1" dirty="0" smtClean="0"/>
              <a:t>тактика?</a:t>
            </a:r>
            <a:endParaRPr lang="mk-MK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60838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Стратегија или Тактика?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9" y="1828800"/>
            <a:ext cx="8229600" cy="4191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mk-MK" sz="2600" b="1" dirty="0">
                <a:solidFill>
                  <a:schemeClr val="accent1"/>
                </a:solidFill>
              </a:rPr>
              <a:t>Стратегијата</a:t>
            </a:r>
            <a:r>
              <a:rPr lang="mk-MK" sz="2600" dirty="0"/>
              <a:t> е</a:t>
            </a:r>
            <a:r>
              <a:rPr lang="mk-MK" sz="2600" b="1" dirty="0"/>
              <a:t> „обмислување на дејствија за водење војна по карта на целото боиште, а </a:t>
            </a:r>
            <a:r>
              <a:rPr lang="mk-MK" sz="2600" b="1" dirty="0">
                <a:solidFill>
                  <a:schemeClr val="accent1"/>
                </a:solidFill>
              </a:rPr>
              <a:t>тактика</a:t>
            </a:r>
            <a:r>
              <a:rPr lang="mk-MK" sz="2600" b="1" dirty="0"/>
              <a:t> е непосредна примена на стратегијата при борбените дејства“</a:t>
            </a:r>
          </a:p>
          <a:p>
            <a:pPr marL="0" indent="0" algn="just">
              <a:buNone/>
            </a:pPr>
            <a:endParaRPr lang="mk-MK" sz="2600" b="1" dirty="0"/>
          </a:p>
          <a:p>
            <a:pPr marL="0" indent="0">
              <a:buNone/>
            </a:pPr>
            <a:r>
              <a:rPr lang="mk-MK" sz="2600" dirty="0"/>
              <a:t>или</a:t>
            </a:r>
          </a:p>
          <a:p>
            <a:pPr marL="0" indent="0">
              <a:buNone/>
            </a:pPr>
            <a:endParaRPr lang="mk-MK" sz="2600" dirty="0"/>
          </a:p>
          <a:p>
            <a:pPr marL="0" indent="0">
              <a:buNone/>
            </a:pPr>
            <a:r>
              <a:rPr lang="mk-MK" sz="2600" b="1" dirty="0"/>
              <a:t> „</a:t>
            </a:r>
            <a:r>
              <a:rPr lang="mk-MK" sz="2600" b="1" dirty="0">
                <a:solidFill>
                  <a:schemeClr val="accent1"/>
                </a:solidFill>
              </a:rPr>
              <a:t>стратегијата</a:t>
            </a:r>
            <a:r>
              <a:rPr lang="mk-MK" sz="2600" b="1" dirty="0"/>
              <a:t> е утврдување на мерки за постигнување на одредена цел, а </a:t>
            </a:r>
            <a:r>
              <a:rPr lang="mk-MK" sz="2600" b="1" dirty="0">
                <a:solidFill>
                  <a:schemeClr val="accent1"/>
                </a:solidFill>
              </a:rPr>
              <a:t>тактики</a:t>
            </a:r>
            <a:r>
              <a:rPr lang="mk-MK" sz="2600" b="1" dirty="0"/>
              <a:t> се начините како таа да се постигне.</a:t>
            </a:r>
            <a:endParaRPr lang="mk-MK" sz="2600" dirty="0"/>
          </a:p>
          <a:p>
            <a:endParaRPr lang="mk-MK" dirty="0"/>
          </a:p>
          <a:p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190842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Зошто организациска стратегија?</a:t>
            </a:r>
            <a:endParaRPr lang="mk-MK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8" y="2133600"/>
            <a:ext cx="8424681" cy="3657600"/>
          </a:xfrm>
        </p:spPr>
        <p:txBody>
          <a:bodyPr>
            <a:noAutofit/>
          </a:bodyPr>
          <a:lstStyle/>
          <a:p>
            <a:r>
              <a:rPr lang="mk-MK" sz="2600" dirty="0"/>
              <a:t>Како да се прилагодиме на </a:t>
            </a:r>
            <a:r>
              <a:rPr lang="mk-MK" sz="2600" b="1" dirty="0" smtClean="0">
                <a:solidFill>
                  <a:schemeClr val="accent1"/>
                </a:solidFill>
              </a:rPr>
              <a:t>менливото </a:t>
            </a:r>
            <a:r>
              <a:rPr lang="mk-MK" sz="2600" b="1" dirty="0">
                <a:solidFill>
                  <a:schemeClr val="accent1"/>
                </a:solidFill>
              </a:rPr>
              <a:t>окружување</a:t>
            </a:r>
            <a:r>
              <a:rPr lang="mk-MK" sz="2600" dirty="0"/>
              <a:t>?</a:t>
            </a:r>
            <a:endParaRPr lang="en-US" sz="2600" dirty="0"/>
          </a:p>
          <a:p>
            <a:r>
              <a:rPr lang="mk-MK" sz="2600" dirty="0" smtClean="0"/>
              <a:t>Како </a:t>
            </a:r>
            <a:r>
              <a:rPr lang="mk-MK" sz="2600" dirty="0"/>
              <a:t>да ги распределиме </a:t>
            </a:r>
            <a:r>
              <a:rPr lang="mk-MK" sz="2600" b="1" dirty="0">
                <a:solidFill>
                  <a:schemeClr val="accent1"/>
                </a:solidFill>
              </a:rPr>
              <a:t>ресурсите</a:t>
            </a:r>
            <a:r>
              <a:rPr lang="mk-MK" sz="2600" dirty="0"/>
              <a:t>?</a:t>
            </a:r>
          </a:p>
          <a:p>
            <a:r>
              <a:rPr lang="mk-MK" sz="2600" dirty="0" smtClean="0"/>
              <a:t>Како </a:t>
            </a:r>
            <a:r>
              <a:rPr lang="mk-MK" sz="2600" dirty="0"/>
              <a:t>да бидеме </a:t>
            </a:r>
            <a:r>
              <a:rPr lang="mk-MK" sz="2600" b="1" dirty="0">
                <a:solidFill>
                  <a:schemeClr val="accent1"/>
                </a:solidFill>
              </a:rPr>
              <a:t>конкурентени</a:t>
            </a:r>
            <a:r>
              <a:rPr lang="mk-MK" sz="2600" dirty="0"/>
              <a:t>, во смисла на задоволување на потребите на клиентите?</a:t>
            </a:r>
          </a:p>
          <a:p>
            <a:r>
              <a:rPr lang="mk-MK" sz="2600" dirty="0" smtClean="0"/>
              <a:t>Како </a:t>
            </a:r>
            <a:r>
              <a:rPr lang="mk-MK" sz="2600" dirty="0"/>
              <a:t>да утврдиме </a:t>
            </a:r>
            <a:r>
              <a:rPr lang="mk-MK" sz="2600" b="1" dirty="0">
                <a:solidFill>
                  <a:schemeClr val="accent1"/>
                </a:solidFill>
              </a:rPr>
              <a:t>мерки и активности </a:t>
            </a:r>
            <a:r>
              <a:rPr lang="mk-MK" sz="2600" dirty="0"/>
              <a:t>со кои се зајакнува функционалноста и оперативноста на организацијата</a:t>
            </a:r>
            <a:r>
              <a:rPr lang="mk-MK" sz="2600" dirty="0" smtClean="0"/>
              <a:t>?</a:t>
            </a:r>
            <a:endParaRPr lang="mk-MK" sz="2600" dirty="0"/>
          </a:p>
        </p:txBody>
      </p:sp>
    </p:spTree>
    <p:extLst>
      <p:ext uri="{BB962C8B-B14F-4D97-AF65-F5344CB8AC3E}">
        <p14:creationId xmlns:p14="http://schemas.microsoft.com/office/powerpoint/2010/main" val="47354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Што е стратегиски менаџмент?</a:t>
            </a:r>
            <a:endParaRPr lang="mk-MK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9" y="2590800"/>
            <a:ext cx="8229600" cy="3168748"/>
          </a:xfrm>
        </p:spPr>
        <p:txBody>
          <a:bodyPr/>
          <a:lstStyle/>
          <a:p>
            <a:pPr marL="0" algn="ctr">
              <a:spcBef>
                <a:spcPts val="0"/>
              </a:spcBef>
              <a:buNone/>
              <a:defRPr/>
            </a:pPr>
            <a:r>
              <a:rPr lang="mk-MK" dirty="0" smtClean="0">
                <a:latin typeface="Calibri" pitchFamily="34" charset="0"/>
              </a:rPr>
              <a:t>...</a:t>
            </a:r>
            <a:r>
              <a:rPr lang="mk-MK" dirty="0" smtClean="0">
                <a:solidFill>
                  <a:schemeClr val="accent1"/>
                </a:solidFill>
                <a:latin typeface="Calibri" pitchFamily="34" charset="0"/>
              </a:rPr>
              <a:t>континуиран</a:t>
            </a:r>
            <a:r>
              <a:rPr lang="mk-MK" dirty="0" smtClean="0">
                <a:latin typeface="Calibri" pitchFamily="34" charset="0"/>
              </a:rPr>
              <a:t> </a:t>
            </a:r>
            <a:r>
              <a:rPr lang="mk-MK" dirty="0">
                <a:latin typeface="Calibri" pitchFamily="34" charset="0"/>
              </a:rPr>
              <a:t>и </a:t>
            </a:r>
            <a:r>
              <a:rPr lang="mk-MK" dirty="0">
                <a:solidFill>
                  <a:schemeClr val="accent1"/>
                </a:solidFill>
                <a:latin typeface="Calibri" pitchFamily="34" charset="0"/>
              </a:rPr>
              <a:t>интерактивен</a:t>
            </a:r>
            <a:r>
              <a:rPr lang="mk-MK" dirty="0">
                <a:latin typeface="Calibri" pitchFamily="34" charset="0"/>
              </a:rPr>
              <a:t> процес </a:t>
            </a:r>
          </a:p>
          <a:p>
            <a:pPr marL="0" algn="ctr">
              <a:spcBef>
                <a:spcPts val="0"/>
              </a:spcBef>
              <a:buNone/>
              <a:defRPr/>
            </a:pPr>
            <a:r>
              <a:rPr lang="mk-MK" dirty="0">
                <a:latin typeface="Calibri" pitchFamily="34" charset="0"/>
              </a:rPr>
              <a:t>чија цел е да овозможи организацијата успешно да се одржува на пазарот, </a:t>
            </a:r>
            <a:endParaRPr lang="en-US" dirty="0">
              <a:latin typeface="Calibri" pitchFamily="34" charset="0"/>
            </a:endParaRPr>
          </a:p>
          <a:p>
            <a:pPr marL="0" algn="ctr">
              <a:spcBef>
                <a:spcPts val="0"/>
              </a:spcBef>
              <a:buNone/>
              <a:defRPr/>
            </a:pPr>
            <a:r>
              <a:rPr lang="mk-MK" dirty="0">
                <a:latin typeface="Calibri" pitchFamily="34" charset="0"/>
              </a:rPr>
              <a:t>со тоа што </a:t>
            </a:r>
            <a:r>
              <a:rPr lang="mk-MK" dirty="0">
                <a:solidFill>
                  <a:schemeClr val="accent1"/>
                </a:solidFill>
                <a:latin typeface="Calibri" pitchFamily="34" charset="0"/>
              </a:rPr>
              <a:t>навремено и соодветно ќе реагира </a:t>
            </a:r>
            <a:r>
              <a:rPr lang="mk-MK" dirty="0">
                <a:latin typeface="Calibri" pitchFamily="34" charset="0"/>
              </a:rPr>
              <a:t>на промените во окружувањето</a:t>
            </a:r>
            <a:endParaRPr lang="mk-MK" dirty="0"/>
          </a:p>
          <a:p>
            <a:pPr marL="0">
              <a:spcBef>
                <a:spcPts val="0"/>
              </a:spcBef>
            </a:pP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9603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r>
              <a:rPr lang="mk-MK" b="1" dirty="0" smtClean="0">
                <a:solidFill>
                  <a:schemeClr val="accent1"/>
                </a:solidFill>
              </a:rPr>
              <a:t>Стратегиски менаџмент </a:t>
            </a:r>
            <a:endParaRPr lang="mk-MK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9" y="1905000"/>
            <a:ext cx="8229600" cy="3549748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= </a:t>
            </a:r>
          </a:p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Стратегиско планирање</a:t>
            </a:r>
          </a:p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+</a:t>
            </a:r>
            <a:endParaRPr lang="en-US" b="1" dirty="0">
              <a:latin typeface="Calibri" pitchFamily="34" charset="0"/>
            </a:endParaRPr>
          </a:p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Имплементација</a:t>
            </a:r>
          </a:p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+</a:t>
            </a:r>
          </a:p>
          <a:p>
            <a:pPr algn="ctr">
              <a:buNone/>
              <a:defRPr/>
            </a:pPr>
            <a:r>
              <a:rPr lang="mk-MK" b="1" dirty="0">
                <a:latin typeface="Calibri" pitchFamily="34" charset="0"/>
              </a:rPr>
              <a:t>Контрола</a:t>
            </a:r>
          </a:p>
          <a:p>
            <a:pPr marL="0">
              <a:spcBef>
                <a:spcPts val="0"/>
              </a:spcBef>
            </a:pP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7296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 smtClean="0">
                <a:solidFill>
                  <a:schemeClr val="accent1"/>
                </a:solidFill>
              </a:rPr>
              <a:t>Зошто е СМ многу незгоден?</a:t>
            </a:r>
            <a:endParaRPr lang="mk-MK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9" y="2590800"/>
            <a:ext cx="8229600" cy="3168748"/>
          </a:xfrm>
        </p:spPr>
        <p:txBody>
          <a:bodyPr>
            <a:normAutofit fontScale="92500" lnSpcReduction="10000"/>
          </a:bodyPr>
          <a:lstStyle/>
          <a:p>
            <a:pPr algn="just">
              <a:spcAft>
                <a:spcPts val="1200"/>
              </a:spcAft>
            </a:pPr>
            <a:r>
              <a:rPr lang="mk-MK" dirty="0">
                <a:latin typeface="Calibri" pitchFamily="34" charset="0"/>
              </a:rPr>
              <a:t>неизвесен и брзоменлив свет</a:t>
            </a:r>
          </a:p>
          <a:p>
            <a:pPr algn="just">
              <a:spcAft>
                <a:spcPts val="1200"/>
              </a:spcAft>
            </a:pPr>
            <a:r>
              <a:rPr lang="mk-MK" dirty="0" smtClean="0">
                <a:latin typeface="Calibri" pitchFamily="34" charset="0"/>
              </a:rPr>
              <a:t>постојат </a:t>
            </a:r>
            <a:r>
              <a:rPr lang="mk-MK" dirty="0">
                <a:latin typeface="Calibri" pitchFamily="34" charset="0"/>
              </a:rPr>
              <a:t>мноштво на опции и приоритети</a:t>
            </a:r>
          </a:p>
          <a:p>
            <a:pPr algn="just">
              <a:spcAft>
                <a:spcPts val="1200"/>
              </a:spcAft>
            </a:pPr>
            <a:r>
              <a:rPr lang="mk-MK" dirty="0" smtClean="0">
                <a:latin typeface="Calibri" pitchFamily="34" charset="0"/>
              </a:rPr>
              <a:t>динамично </a:t>
            </a:r>
            <a:r>
              <a:rPr lang="mk-MK" dirty="0">
                <a:latin typeface="Calibri" pitchFamily="34" charset="0"/>
              </a:rPr>
              <a:t>конкурентно окружување</a:t>
            </a:r>
          </a:p>
          <a:p>
            <a:pPr algn="just">
              <a:spcAft>
                <a:spcPts val="1200"/>
              </a:spcAft>
            </a:pPr>
            <a:r>
              <a:rPr lang="mk-MK" dirty="0" smtClean="0">
                <a:latin typeface="Calibri" pitchFamily="34" charset="0"/>
              </a:rPr>
              <a:t>креирањето </a:t>
            </a:r>
            <a:r>
              <a:rPr lang="mk-MK" dirty="0">
                <a:latin typeface="Calibri" pitchFamily="34" charset="0"/>
              </a:rPr>
              <a:t>и спроведувањето на </a:t>
            </a:r>
            <a:r>
              <a:rPr lang="mk-MK" dirty="0" smtClean="0">
                <a:latin typeface="Calibri" pitchFamily="34" charset="0"/>
              </a:rPr>
              <a:t>стратегијата </a:t>
            </a:r>
            <a:r>
              <a:rPr lang="mk-MK" dirty="0">
                <a:latin typeface="Calibri" pitchFamily="34" charset="0"/>
              </a:rPr>
              <a:t>вклучува и најмногу зависи од луѓето</a:t>
            </a:r>
            <a:endParaRPr lang="mk-MK" dirty="0"/>
          </a:p>
          <a:p>
            <a:pPr marL="0" algn="just">
              <a:spcBef>
                <a:spcPts val="0"/>
              </a:spcBef>
            </a:pP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76813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625</Words>
  <Application>Microsoft Office PowerPoint</Application>
  <PresentationFormat>On-screen Show (4:3)</PresentationFormat>
  <Paragraphs>153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Wingdings 3</vt:lpstr>
      <vt:lpstr>Office Theme</vt:lpstr>
      <vt:lpstr>ОСНОВИ НА СТРАТЕГИСКИ МЕНАЏМЕНТ</vt:lpstr>
      <vt:lpstr>Ниту еден план не ја преживеал битката!</vt:lpstr>
      <vt:lpstr>PowerPoint Presentation</vt:lpstr>
      <vt:lpstr>PowerPoint Presentation</vt:lpstr>
      <vt:lpstr>Стратегија или Тактика?</vt:lpstr>
      <vt:lpstr>Зошто организациска стратегија?</vt:lpstr>
      <vt:lpstr>Што е стратегиски менаџмент?</vt:lpstr>
      <vt:lpstr>Стратегиски менаџмент </vt:lpstr>
      <vt:lpstr>Зошто е СМ многу незгоден?</vt:lpstr>
      <vt:lpstr>PowerPoint Presentation</vt:lpstr>
      <vt:lpstr>PowerPoint Presentation</vt:lpstr>
      <vt:lpstr>Стратегиско планирање</vt:lpstr>
      <vt:lpstr>Стратегиско планирање</vt:lpstr>
      <vt:lpstr>Фактори на предвидување</vt:lpstr>
      <vt:lpstr>Анализа на окружувањето</vt:lpstr>
      <vt:lpstr>SWOT Анализа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Стратегиска имплементација</vt:lpstr>
      <vt:lpstr>Стратегиска имплементација</vt:lpstr>
      <vt:lpstr>Стратегиска имплементација</vt:lpstr>
      <vt:lpstr>PowerPoint Presentation</vt:lpstr>
      <vt:lpstr>Стратегиска контрола</vt:lpstr>
      <vt:lpstr>Елементи на контролата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УТВРДУВАЊЕ НА ПОТРЕБИТЕ ЗА ОБУКА</dc:title>
  <dc:creator>nenad.dafincevski</dc:creator>
  <cp:lastModifiedBy>User</cp:lastModifiedBy>
  <cp:revision>32</cp:revision>
  <dcterms:created xsi:type="dcterms:W3CDTF">2006-08-16T00:00:00Z</dcterms:created>
  <dcterms:modified xsi:type="dcterms:W3CDTF">2020-06-15T12:00:25Z</dcterms:modified>
</cp:coreProperties>
</file>